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0344150" cy="5905500"/>
  <p:notesSz cx="5905500" cy="103441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5791200"/>
            <a:ext cx="10039350" cy="685800"/>
          </a:xfrm>
          <a:prstGeom prst="round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0B4AAA"/>
            </a:solidFill>
            <a:prstDash val="solid"/>
          </a:ln>
        </p:spPr>
      </p:sp>
      <p:pic>
        <p:nvPicPr>
          <p:cNvPr id="3" name="Image 0" descr="/Users/longmac/sideProjects/fig2ppt/var/demo-covers-20260812/runs/runtime-harness/generated-assets/sticker-sheet-001/assets/left-logo-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7675" y="1352550"/>
            <a:ext cx="476250" cy="1809750"/>
          </a:xfrm>
          <a:prstGeom prst="rect">
            <a:avLst/>
          </a:prstGeom>
        </p:spPr>
      </p:pic>
      <p:pic>
        <p:nvPicPr>
          <p:cNvPr id="4" name="Image 1" descr="/Users/longmac/sideProjects/fig2ppt/var/demo-covers-20260812/runs/runtime-harness/generated-assets/sticker-sheet-001/assets/ice-cub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438275"/>
            <a:ext cx="1190625" cy="120967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52400" y="3924300"/>
            <a:ext cx="10039350" cy="952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3277B8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1057275" y="1562100"/>
            <a:ext cx="9525" cy="113347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9C9C9C"/>
            </a:solidFill>
            <a:prstDash val="dash"/>
          </a:ln>
        </p:spPr>
      </p:sp>
      <p:sp>
        <p:nvSpPr>
          <p:cNvPr id="7" name="Shape 3"/>
          <p:cNvSpPr/>
          <p:nvPr/>
        </p:nvSpPr>
        <p:spPr>
          <a:xfrm>
            <a:off x="1200150" y="1562100"/>
            <a:ext cx="9525" cy="113347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C0C0C0"/>
            </a:solidFill>
            <a:prstDash val="dash"/>
          </a:ln>
        </p:spPr>
      </p:sp>
      <p:sp>
        <p:nvSpPr>
          <p:cNvPr id="8" name="Shape 4"/>
          <p:cNvSpPr/>
          <p:nvPr/>
        </p:nvSpPr>
        <p:spPr>
          <a:xfrm>
            <a:off x="962025" y="1562100"/>
            <a:ext cx="104775" cy="952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9C9C9C"/>
            </a:solidFill>
            <a:prstDash val="dash"/>
          </a:ln>
        </p:spPr>
      </p:sp>
      <p:sp>
        <p:nvSpPr>
          <p:cNvPr id="9" name="Shape 5"/>
          <p:cNvSpPr/>
          <p:nvPr/>
        </p:nvSpPr>
        <p:spPr>
          <a:xfrm>
            <a:off x="1066800" y="2228850"/>
            <a:ext cx="171450" cy="952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9C9C9C"/>
            </a:solidFill>
            <a:prstDash val="dash"/>
          </a:ln>
        </p:spPr>
      </p:sp>
      <p:sp>
        <p:nvSpPr>
          <p:cNvPr id="10" name="Shape 6"/>
          <p:cNvSpPr/>
          <p:nvPr/>
        </p:nvSpPr>
        <p:spPr>
          <a:xfrm>
            <a:off x="962025" y="2695575"/>
            <a:ext cx="104775" cy="9525"/>
          </a:xfrm>
          <a:prstGeom prst="line">
            <a:avLst/>
          </a:prstGeom>
          <a:solidFill>
            <a:srgbClr val="FFFFFF">
              <a:alpha val="0"/>
            </a:srgbClr>
          </a:solidFill>
          <a:ln w="13970">
            <a:solidFill>
              <a:srgbClr val="9C9C9C"/>
            </a:solidFill>
            <a:prstDash val="dash"/>
          </a:ln>
        </p:spPr>
      </p:sp>
      <p:pic>
        <p:nvPicPr>
          <p:cNvPr id="11" name="Image 2" descr="/Users/longmac/sideProjects/fig2ppt/var/demo-covers-20260812/runs/runtime-harness/generated-assets/sticker-sheet-001/assets/training-doc-ico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325" y="2019300"/>
            <a:ext cx="333375" cy="400050"/>
          </a:xfrm>
          <a:prstGeom prst="rect">
            <a:avLst/>
          </a:prstGeom>
        </p:spPr>
      </p:pic>
      <p:pic>
        <p:nvPicPr>
          <p:cNvPr id="12" name="Image 3" descr="/Users/longmac/sideProjects/fig2ppt/var/demo-covers-20260812/runs/runtime-harness/generated-assets/sticker-sheet-001/assets/cycle-gear-ico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1581150"/>
            <a:ext cx="1266825" cy="1171575"/>
          </a:xfrm>
          <a:prstGeom prst="rect">
            <a:avLst/>
          </a:prstGeom>
        </p:spPr>
      </p:pic>
      <p:pic>
        <p:nvPicPr>
          <p:cNvPr id="13" name="Image 4" descr="/Users/longmac/sideProjects/fig2ppt/var/demo-covers-20260812/runs/runtime-harness/generated-assets/sticker-sheet-001/assets/env-code-ico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050" y="1543050"/>
            <a:ext cx="447675" cy="361950"/>
          </a:xfrm>
          <a:prstGeom prst="rect">
            <a:avLst/>
          </a:prstGeom>
        </p:spPr>
      </p:pic>
      <p:pic>
        <p:nvPicPr>
          <p:cNvPr id="14" name="Image 5" descr="/Users/longmac/sideProjects/fig2ppt/var/demo-covers-20260812/runs/runtime-harness/generated-assets/sticker-sheet-001/assets/env-db-ico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0" y="1543050"/>
            <a:ext cx="371475" cy="409575"/>
          </a:xfrm>
          <a:prstGeom prst="rect">
            <a:avLst/>
          </a:prstGeom>
        </p:spPr>
      </p:pic>
      <p:pic>
        <p:nvPicPr>
          <p:cNvPr id="15" name="Image 6" descr="/Users/longmac/sideProjects/fig2ppt/var/demo-covers-20260812/runs/runtime-harness/generated-assets/sticker-sheet-001/assets/env-web-ico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9275" y="1543050"/>
            <a:ext cx="400050" cy="400050"/>
          </a:xfrm>
          <a:prstGeom prst="rect">
            <a:avLst/>
          </a:prstGeom>
        </p:spPr>
      </p:pic>
      <p:pic>
        <p:nvPicPr>
          <p:cNvPr id="16" name="Image 7" descr="/Users/longmac/sideProjects/fig2ppt/var/demo-covers-20260812/runs/runtime-harness/generated-assets/sticker-sheet-001/assets/env-math-ico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9525" y="2352675"/>
            <a:ext cx="476250" cy="361950"/>
          </a:xfrm>
          <a:prstGeom prst="rect">
            <a:avLst/>
          </a:prstGeom>
        </p:spPr>
      </p:pic>
      <p:pic>
        <p:nvPicPr>
          <p:cNvPr id="17" name="Image 8" descr="/Users/longmac/sideProjects/fig2ppt/var/demo-covers-20260812/runs/runtime-harness/generated-assets/sticker-sheet-001/assets/env-tool-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1075" y="2362200"/>
            <a:ext cx="352425" cy="352425"/>
          </a:xfrm>
          <a:prstGeom prst="rect">
            <a:avLst/>
          </a:prstGeom>
        </p:spPr>
      </p:pic>
      <p:pic>
        <p:nvPicPr>
          <p:cNvPr id="18" name="Image 9" descr="/Users/longmac/sideProjects/fig2ppt/var/demo-covers-20260812/runs/runtime-harness/generated-assets/sticker-sheet-001/assets/env-search-icon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48800" y="2362200"/>
            <a:ext cx="381000" cy="381000"/>
          </a:xfrm>
          <a:prstGeom prst="rect">
            <a:avLst/>
          </a:prstGeom>
        </p:spPr>
      </p:pic>
      <p:pic>
        <p:nvPicPr>
          <p:cNvPr id="19" name="Image 10" descr="/Users/longmac/sideProjects/fig2ppt/var/demo-covers-20260812/runs/runtime-harness/generated-assets/sticker-sheet-001/assets/bottom-contract-icon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" y="4486275"/>
            <a:ext cx="590550" cy="619125"/>
          </a:xfrm>
          <a:prstGeom prst="rect">
            <a:avLst/>
          </a:prstGeom>
        </p:spPr>
      </p:pic>
      <p:pic>
        <p:nvPicPr>
          <p:cNvPr id="20" name="Image 11" descr="/Users/longmac/sideProjects/fig2ppt/var/demo-covers-20260812/runs/runtime-harness/generated-assets/sticker-sheet-001/assets/bottom-skill-icon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4225" y="4591050"/>
            <a:ext cx="476250" cy="552450"/>
          </a:xfrm>
          <a:prstGeom prst="rect">
            <a:avLst/>
          </a:prstGeom>
        </p:spPr>
      </p:pic>
      <p:pic>
        <p:nvPicPr>
          <p:cNvPr id="21" name="Image 12" descr="/Users/longmac/sideProjects/fig2ppt/var/demo-covers-20260812/runs/runtime-harness/generated-assets/sticker-sheet-001/assets/bottom-action-icon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0" y="4524375"/>
            <a:ext cx="428625" cy="552450"/>
          </a:xfrm>
          <a:prstGeom prst="rect">
            <a:avLst/>
          </a:prstGeom>
        </p:spPr>
      </p:pic>
      <p:pic>
        <p:nvPicPr>
          <p:cNvPr id="22" name="Image 13" descr="/Users/longmac/sideProjects/fig2ppt/var/demo-covers-20260812/runs/runtime-harness/generated-assets/sticker-sheet-001/assets/bottom-trajectory-icon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0" y="4591050"/>
            <a:ext cx="523875" cy="476250"/>
          </a:xfrm>
          <a:prstGeom prst="rect">
            <a:avLst/>
          </a:prstGeom>
        </p:spPr>
      </p:pic>
      <p:sp>
        <p:nvSpPr>
          <p:cNvPr id="23" name="Shape 7"/>
          <p:cNvSpPr/>
          <p:nvPr/>
        </p:nvSpPr>
        <p:spPr>
          <a:xfrm>
            <a:off x="2847975" y="2076450"/>
            <a:ext cx="533400" cy="342900"/>
          </a:xfrm>
          <a:prstGeom prst="rightArrow">
            <a:avLst/>
          </a:prstGeom>
          <a:solidFill>
            <a:srgbClr val="595959"/>
          </a:solidFill>
          <a:ln w="6350">
            <a:solidFill>
              <a:srgbClr val="595959"/>
            </a:solidFill>
            <a:prstDash val="solid"/>
          </a:ln>
        </p:spPr>
      </p:sp>
      <p:sp>
        <p:nvSpPr>
          <p:cNvPr id="24" name="Shape 8"/>
          <p:cNvSpPr/>
          <p:nvPr/>
        </p:nvSpPr>
        <p:spPr>
          <a:xfrm>
            <a:off x="6858000" y="2076450"/>
            <a:ext cx="533400" cy="342900"/>
          </a:xfrm>
          <a:prstGeom prst="rightArrow">
            <a:avLst/>
          </a:prstGeom>
          <a:solidFill>
            <a:srgbClr val="595959"/>
          </a:solidFill>
          <a:ln w="6350">
            <a:solidFill>
              <a:srgbClr val="595959"/>
            </a:solidFill>
            <a:prstDash val="solid"/>
          </a:ln>
        </p:spPr>
      </p:sp>
      <p:sp>
        <p:nvSpPr>
          <p:cNvPr id="25" name="Shape 9"/>
          <p:cNvSpPr/>
          <p:nvPr/>
        </p:nvSpPr>
        <p:spPr>
          <a:xfrm>
            <a:off x="2562225" y="4762500"/>
            <a:ext cx="314325" cy="295275"/>
          </a:xfrm>
          <a:prstGeom prst="rightArrow">
            <a:avLst/>
          </a:prstGeom>
          <a:solidFill>
            <a:srgbClr val="D8D8D8"/>
          </a:solidFill>
          <a:ln w="6350">
            <a:solidFill>
              <a:srgbClr val="D8D8D8"/>
            </a:solidFill>
            <a:prstDash val="solid"/>
          </a:ln>
        </p:spPr>
      </p:sp>
      <p:sp>
        <p:nvSpPr>
          <p:cNvPr id="26" name="Shape 10"/>
          <p:cNvSpPr/>
          <p:nvPr/>
        </p:nvSpPr>
        <p:spPr>
          <a:xfrm>
            <a:off x="4962525" y="4762500"/>
            <a:ext cx="314325" cy="295275"/>
          </a:xfrm>
          <a:prstGeom prst="rightArrow">
            <a:avLst/>
          </a:prstGeom>
          <a:solidFill>
            <a:srgbClr val="D8D8D8"/>
          </a:solidFill>
          <a:ln w="6350">
            <a:solidFill>
              <a:srgbClr val="D8D8D8"/>
            </a:solidFill>
            <a:prstDash val="solid"/>
          </a:ln>
        </p:spPr>
      </p:sp>
      <p:sp>
        <p:nvSpPr>
          <p:cNvPr id="27" name="Shape 11"/>
          <p:cNvSpPr/>
          <p:nvPr/>
        </p:nvSpPr>
        <p:spPr>
          <a:xfrm>
            <a:off x="7391400" y="4762500"/>
            <a:ext cx="314325" cy="295275"/>
          </a:xfrm>
          <a:prstGeom prst="rightArrow">
            <a:avLst/>
          </a:prstGeom>
          <a:solidFill>
            <a:srgbClr val="D8D8D8"/>
          </a:solidFill>
          <a:ln w="6350">
            <a:solidFill>
              <a:srgbClr val="D8D8D8"/>
            </a:solidFill>
            <a:prstDash val="solid"/>
          </a:ln>
        </p:spPr>
      </p:sp>
      <p:sp>
        <p:nvSpPr>
          <p:cNvPr id="28" name="Shape 12"/>
          <p:cNvSpPr/>
          <p:nvPr/>
        </p:nvSpPr>
        <p:spPr>
          <a:xfrm>
            <a:off x="3514725" y="1362075"/>
            <a:ext cx="3257550" cy="1657350"/>
          </a:xfrm>
          <a:prstGeom prst="roundRect">
            <a:avLst/>
          </a:prstGeom>
          <a:solidFill>
            <a:srgbClr val="FFFFFF">
              <a:alpha val="0"/>
            </a:srgbClr>
          </a:solidFill>
          <a:ln w="14605">
            <a:solidFill>
              <a:srgbClr val="0B4AAA"/>
            </a:solidFill>
            <a:prstDash val="solid"/>
          </a:ln>
        </p:spPr>
      </p:sp>
      <p:sp>
        <p:nvSpPr>
          <p:cNvPr id="29" name="Shape 13"/>
          <p:cNvSpPr/>
          <p:nvPr/>
        </p:nvSpPr>
        <p:spPr>
          <a:xfrm>
            <a:off x="7391400" y="1362075"/>
            <a:ext cx="2647950" cy="165735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8F8F8F"/>
            </a:solidFill>
            <a:prstDash val="solid"/>
          </a:ln>
        </p:spPr>
      </p:sp>
      <p:sp>
        <p:nvSpPr>
          <p:cNvPr id="30" name="Shape 14"/>
          <p:cNvSpPr/>
          <p:nvPr/>
        </p:nvSpPr>
        <p:spPr>
          <a:xfrm>
            <a:off x="447675" y="4371975"/>
            <a:ext cx="1981200" cy="1200150"/>
          </a:xfrm>
          <a:prstGeom prst="round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0B4AAA"/>
            </a:solidFill>
            <a:prstDash val="solid"/>
          </a:ln>
        </p:spPr>
      </p:sp>
      <p:sp>
        <p:nvSpPr>
          <p:cNvPr id="31" name="Shape 15"/>
          <p:cNvSpPr/>
          <p:nvPr/>
        </p:nvSpPr>
        <p:spPr>
          <a:xfrm>
            <a:off x="3009900" y="4371975"/>
            <a:ext cx="1828800" cy="1200150"/>
          </a:xfrm>
          <a:prstGeom prst="round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0B4AAA"/>
            </a:solidFill>
            <a:prstDash val="solid"/>
          </a:ln>
        </p:spPr>
      </p:sp>
      <p:sp>
        <p:nvSpPr>
          <p:cNvPr id="32" name="Shape 16"/>
          <p:cNvSpPr/>
          <p:nvPr/>
        </p:nvSpPr>
        <p:spPr>
          <a:xfrm>
            <a:off x="5410200" y="4371975"/>
            <a:ext cx="1828800" cy="1200150"/>
          </a:xfrm>
          <a:prstGeom prst="round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0B4AAA"/>
            </a:solidFill>
            <a:prstDash val="solid"/>
          </a:ln>
        </p:spPr>
      </p:sp>
      <p:sp>
        <p:nvSpPr>
          <p:cNvPr id="33" name="Shape 17"/>
          <p:cNvSpPr/>
          <p:nvPr/>
        </p:nvSpPr>
        <p:spPr>
          <a:xfrm>
            <a:off x="7848600" y="4371975"/>
            <a:ext cx="2076450" cy="1200150"/>
          </a:xfrm>
          <a:prstGeom prst="round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0B4AAA"/>
            </a:solidFill>
            <a:prstDash val="solid"/>
          </a:ln>
        </p:spPr>
      </p:sp>
      <p:sp>
        <p:nvSpPr>
          <p:cNvPr id="34" name="Text 18"/>
          <p:cNvSpPr/>
          <p:nvPr/>
        </p:nvSpPr>
        <p:spPr>
          <a:xfrm>
            <a:off x="866775" y="161925"/>
            <a:ext cx="8610600" cy="542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620" b="1" dirty="0">
                <a:solidFill>
                  <a:srgbClr val="0505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Adapting the Interface, Not the Model</a:t>
            </a:r>
            <a:endParaRPr lang="en-US" sz="3620" dirty="0"/>
          </a:p>
        </p:txBody>
      </p:sp>
      <p:sp>
        <p:nvSpPr>
          <p:cNvPr id="35" name="Text 19"/>
          <p:cNvSpPr/>
          <p:nvPr/>
        </p:nvSpPr>
        <p:spPr>
          <a:xfrm>
            <a:off x="819150" y="923925"/>
            <a:ext cx="162877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70" b="1" dirty="0">
                <a:solidFill>
                  <a:srgbClr val="0743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Frozen LLMs</a:t>
            </a:r>
            <a:endParaRPr lang="en-US" sz="1970" dirty="0"/>
          </a:p>
        </p:txBody>
      </p:sp>
      <p:sp>
        <p:nvSpPr>
          <p:cNvPr id="36" name="Text 20"/>
          <p:cNvSpPr/>
          <p:nvPr/>
        </p:nvSpPr>
        <p:spPr>
          <a:xfrm>
            <a:off x="3314700" y="923925"/>
            <a:ext cx="309562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70" b="1" dirty="0">
                <a:solidFill>
                  <a:srgbClr val="0743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Evolved Runtime Harness</a:t>
            </a:r>
            <a:endParaRPr lang="en-US" sz="1970" dirty="0"/>
          </a:p>
        </p:txBody>
      </p:sp>
      <p:sp>
        <p:nvSpPr>
          <p:cNvPr id="37" name="Text 21"/>
          <p:cNvSpPr/>
          <p:nvPr/>
        </p:nvSpPr>
        <p:spPr>
          <a:xfrm>
            <a:off x="7000875" y="923925"/>
            <a:ext cx="342900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70" b="1" dirty="0">
                <a:solidFill>
                  <a:srgbClr val="0743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Environments</a:t>
            </a:r>
            <a:endParaRPr lang="en-US" sz="1970" dirty="0"/>
          </a:p>
        </p:txBody>
      </p:sp>
      <p:sp>
        <p:nvSpPr>
          <p:cNvPr id="38" name="Text 22"/>
          <p:cNvSpPr/>
          <p:nvPr/>
        </p:nvSpPr>
        <p:spPr>
          <a:xfrm>
            <a:off x="3448050" y="2495550"/>
            <a:ext cx="10096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4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</a:t>
            </a:r>
            <a:endParaRPr lang="en-US" sz="1340" dirty="0"/>
          </a:p>
          <a:p>
            <a:pPr algn="ctr" indent="0" marL="0">
              <a:buNone/>
            </a:pPr>
            <a:r>
              <a:rPr lang="en-US" sz="134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Trajectories</a:t>
            </a:r>
            <a:endParaRPr lang="en-US" sz="1340" dirty="0"/>
          </a:p>
        </p:txBody>
      </p:sp>
      <p:sp>
        <p:nvSpPr>
          <p:cNvPr id="39" name="Text 23"/>
          <p:cNvSpPr/>
          <p:nvPr/>
        </p:nvSpPr>
        <p:spPr>
          <a:xfrm>
            <a:off x="5705475" y="1800225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30" b="1" dirty="0">
                <a:solidFill>
                  <a:srgbClr val="0B59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30" dirty="0"/>
          </a:p>
        </p:txBody>
      </p:sp>
      <p:sp>
        <p:nvSpPr>
          <p:cNvPr id="40" name="Text 24"/>
          <p:cNvSpPr/>
          <p:nvPr/>
        </p:nvSpPr>
        <p:spPr>
          <a:xfrm>
            <a:off x="5953125" y="1790700"/>
            <a:ext cx="8477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3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</a:t>
            </a:r>
            <a:endParaRPr lang="en-US" sz="1530" dirty="0"/>
          </a:p>
        </p:txBody>
      </p:sp>
      <p:sp>
        <p:nvSpPr>
          <p:cNvPr id="41" name="Text 25"/>
          <p:cNvSpPr/>
          <p:nvPr/>
        </p:nvSpPr>
        <p:spPr>
          <a:xfrm>
            <a:off x="5705475" y="215265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30" b="1" dirty="0">
                <a:solidFill>
                  <a:srgbClr val="0B59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30" dirty="0"/>
          </a:p>
        </p:txBody>
      </p:sp>
      <p:sp>
        <p:nvSpPr>
          <p:cNvPr id="42" name="Text 26"/>
          <p:cNvSpPr/>
          <p:nvPr/>
        </p:nvSpPr>
        <p:spPr>
          <a:xfrm>
            <a:off x="5953125" y="2143125"/>
            <a:ext cx="8477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3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</a:t>
            </a:r>
            <a:endParaRPr lang="en-US" sz="1530" dirty="0"/>
          </a:p>
        </p:txBody>
      </p:sp>
      <p:sp>
        <p:nvSpPr>
          <p:cNvPr id="43" name="Text 27"/>
          <p:cNvSpPr/>
          <p:nvPr/>
        </p:nvSpPr>
        <p:spPr>
          <a:xfrm>
            <a:off x="5705475" y="2505075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30" b="1" dirty="0">
                <a:solidFill>
                  <a:srgbClr val="0B59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30" dirty="0"/>
          </a:p>
        </p:txBody>
      </p:sp>
      <p:sp>
        <p:nvSpPr>
          <p:cNvPr id="44" name="Text 28"/>
          <p:cNvSpPr/>
          <p:nvPr/>
        </p:nvSpPr>
        <p:spPr>
          <a:xfrm>
            <a:off x="5953125" y="2495550"/>
            <a:ext cx="8477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3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1530" dirty="0"/>
          </a:p>
        </p:txBody>
      </p:sp>
      <p:sp>
        <p:nvSpPr>
          <p:cNvPr id="45" name="Text 29"/>
          <p:cNvSpPr/>
          <p:nvPr/>
        </p:nvSpPr>
        <p:spPr>
          <a:xfrm>
            <a:off x="5705475" y="285750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30" b="1" dirty="0">
                <a:solidFill>
                  <a:srgbClr val="0B59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30" dirty="0"/>
          </a:p>
        </p:txBody>
      </p:sp>
      <p:sp>
        <p:nvSpPr>
          <p:cNvPr id="46" name="Text 30"/>
          <p:cNvSpPr/>
          <p:nvPr/>
        </p:nvSpPr>
        <p:spPr>
          <a:xfrm>
            <a:off x="5953125" y="2847975"/>
            <a:ext cx="10287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3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Trajectory</a:t>
            </a:r>
            <a:endParaRPr lang="en-US" sz="1530" dirty="0"/>
          </a:p>
        </p:txBody>
      </p:sp>
      <p:sp>
        <p:nvSpPr>
          <p:cNvPr id="47" name="Text 31"/>
          <p:cNvSpPr/>
          <p:nvPr/>
        </p:nvSpPr>
        <p:spPr>
          <a:xfrm>
            <a:off x="7410450" y="1971675"/>
            <a:ext cx="9144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Exec</a:t>
            </a:r>
            <a:endParaRPr lang="en-US" sz="1400" dirty="0"/>
          </a:p>
        </p:txBody>
      </p:sp>
      <p:sp>
        <p:nvSpPr>
          <p:cNvPr id="48" name="Text 32"/>
          <p:cNvSpPr/>
          <p:nvPr/>
        </p:nvSpPr>
        <p:spPr>
          <a:xfrm>
            <a:off x="8401050" y="1971675"/>
            <a:ext cx="7429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SQL DB</a:t>
            </a:r>
            <a:endParaRPr lang="en-US" sz="1400" dirty="0"/>
          </a:p>
        </p:txBody>
      </p:sp>
      <p:sp>
        <p:nvSpPr>
          <p:cNvPr id="49" name="Text 33"/>
          <p:cNvSpPr/>
          <p:nvPr/>
        </p:nvSpPr>
        <p:spPr>
          <a:xfrm>
            <a:off x="9382125" y="1971675"/>
            <a:ext cx="523875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1400" dirty="0"/>
          </a:p>
        </p:txBody>
      </p:sp>
      <p:sp>
        <p:nvSpPr>
          <p:cNvPr id="50" name="Text 34"/>
          <p:cNvSpPr/>
          <p:nvPr/>
        </p:nvSpPr>
        <p:spPr>
          <a:xfrm>
            <a:off x="7629525" y="2809875"/>
            <a:ext cx="4762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</a:t>
            </a:r>
            <a:endParaRPr lang="en-US" sz="1400" dirty="0"/>
          </a:p>
        </p:txBody>
      </p:sp>
      <p:sp>
        <p:nvSpPr>
          <p:cNvPr id="51" name="Text 35"/>
          <p:cNvSpPr/>
          <p:nvPr/>
        </p:nvSpPr>
        <p:spPr>
          <a:xfrm>
            <a:off x="8324850" y="2809875"/>
            <a:ext cx="9334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APIs</a:t>
            </a:r>
            <a:endParaRPr lang="en-US" sz="1400" dirty="0"/>
          </a:p>
        </p:txBody>
      </p:sp>
      <p:sp>
        <p:nvSpPr>
          <p:cNvPr id="52" name="Text 36"/>
          <p:cNvSpPr/>
          <p:nvPr/>
        </p:nvSpPr>
        <p:spPr>
          <a:xfrm>
            <a:off x="9372600" y="2809875"/>
            <a:ext cx="561975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</a:t>
            </a:r>
            <a:endParaRPr lang="en-US" sz="1400" dirty="0"/>
          </a:p>
        </p:txBody>
      </p:sp>
      <p:sp>
        <p:nvSpPr>
          <p:cNvPr id="53" name="Text 37"/>
          <p:cNvSpPr/>
          <p:nvPr/>
        </p:nvSpPr>
        <p:spPr>
          <a:xfrm>
            <a:off x="8667750" y="3028950"/>
            <a:ext cx="22860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</a:t>
            </a:r>
            <a:endParaRPr lang="en-US" sz="1270" dirty="0"/>
          </a:p>
        </p:txBody>
      </p:sp>
      <p:sp>
        <p:nvSpPr>
          <p:cNvPr id="54" name="Text 38"/>
          <p:cNvSpPr/>
          <p:nvPr/>
        </p:nvSpPr>
        <p:spPr>
          <a:xfrm>
            <a:off x="1066800" y="3467100"/>
            <a:ext cx="15811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80" i="1" dirty="0">
                <a:solidFill>
                  <a:srgbClr val="3F3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weights fixed</a:t>
            </a:r>
            <a:endParaRPr lang="en-US" sz="1780" dirty="0"/>
          </a:p>
        </p:txBody>
      </p:sp>
      <p:sp>
        <p:nvSpPr>
          <p:cNvPr id="55" name="Text 39"/>
          <p:cNvSpPr/>
          <p:nvPr/>
        </p:nvSpPr>
        <p:spPr>
          <a:xfrm>
            <a:off x="3209925" y="3467100"/>
            <a:ext cx="36195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80" i="1" dirty="0">
                <a:solidFill>
                  <a:srgbClr val="3F3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evolved from training trajectories</a:t>
            </a:r>
            <a:endParaRPr lang="en-US" sz="1780" dirty="0"/>
          </a:p>
        </p:txBody>
      </p:sp>
      <p:sp>
        <p:nvSpPr>
          <p:cNvPr id="56" name="Text 40"/>
          <p:cNvSpPr/>
          <p:nvPr/>
        </p:nvSpPr>
        <p:spPr>
          <a:xfrm>
            <a:off x="7429500" y="3467100"/>
            <a:ext cx="25527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80" i="1" dirty="0">
                <a:solidFill>
                  <a:srgbClr val="3F3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environment unchanged</a:t>
            </a:r>
            <a:endParaRPr lang="en-US" sz="1780" dirty="0"/>
          </a:p>
        </p:txBody>
      </p:sp>
      <p:sp>
        <p:nvSpPr>
          <p:cNvPr id="57" name="Text 41"/>
          <p:cNvSpPr/>
          <p:nvPr/>
        </p:nvSpPr>
        <p:spPr>
          <a:xfrm>
            <a:off x="3209925" y="4048125"/>
            <a:ext cx="39243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40" b="1" dirty="0">
                <a:solidFill>
                  <a:srgbClr val="0743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 Harness Lifecycle</a:t>
            </a:r>
            <a:endParaRPr lang="en-US" sz="2040" dirty="0"/>
          </a:p>
        </p:txBody>
      </p:sp>
      <p:sp>
        <p:nvSpPr>
          <p:cNvPr id="58" name="Text 42"/>
          <p:cNvSpPr/>
          <p:nvPr/>
        </p:nvSpPr>
        <p:spPr>
          <a:xfrm>
            <a:off x="1171575" y="4667250"/>
            <a:ext cx="127635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606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</a:t>
            </a:r>
            <a:endParaRPr lang="en-US" sz="2100" dirty="0"/>
          </a:p>
        </p:txBody>
      </p:sp>
      <p:sp>
        <p:nvSpPr>
          <p:cNvPr id="59" name="Text 43"/>
          <p:cNvSpPr/>
          <p:nvPr/>
        </p:nvSpPr>
        <p:spPr>
          <a:xfrm>
            <a:off x="4010025" y="4667250"/>
            <a:ext cx="66675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606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</a:t>
            </a:r>
            <a:endParaRPr lang="en-US" sz="2100" dirty="0"/>
          </a:p>
        </p:txBody>
      </p:sp>
      <p:sp>
        <p:nvSpPr>
          <p:cNvPr id="60" name="Text 44"/>
          <p:cNvSpPr/>
          <p:nvPr/>
        </p:nvSpPr>
        <p:spPr>
          <a:xfrm>
            <a:off x="6115050" y="4667250"/>
            <a:ext cx="981075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606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2100" dirty="0"/>
          </a:p>
        </p:txBody>
      </p:sp>
      <p:sp>
        <p:nvSpPr>
          <p:cNvPr id="61" name="Text 45"/>
          <p:cNvSpPr/>
          <p:nvPr/>
        </p:nvSpPr>
        <p:spPr>
          <a:xfrm>
            <a:off x="8467725" y="4667250"/>
            <a:ext cx="171450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606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Trajectory</a:t>
            </a:r>
            <a:endParaRPr lang="en-US" sz="2100" dirty="0"/>
          </a:p>
        </p:txBody>
      </p:sp>
      <p:sp>
        <p:nvSpPr>
          <p:cNvPr id="62" name="Text 46"/>
          <p:cNvSpPr/>
          <p:nvPr/>
        </p:nvSpPr>
        <p:spPr>
          <a:xfrm>
            <a:off x="914400" y="5200650"/>
            <a:ext cx="11049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1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calibrate</a:t>
            </a:r>
            <a:endParaRPr lang="en-US" sz="1910" dirty="0"/>
          </a:p>
        </p:txBody>
      </p:sp>
      <p:sp>
        <p:nvSpPr>
          <p:cNvPr id="63" name="Text 47"/>
          <p:cNvSpPr/>
          <p:nvPr/>
        </p:nvSpPr>
        <p:spPr>
          <a:xfrm>
            <a:off x="3733800" y="5200650"/>
            <a:ext cx="1047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1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retrieve</a:t>
            </a:r>
            <a:endParaRPr lang="en-US" sz="1910" dirty="0"/>
          </a:p>
        </p:txBody>
      </p:sp>
      <p:sp>
        <p:nvSpPr>
          <p:cNvPr id="64" name="Text 48"/>
          <p:cNvSpPr/>
          <p:nvPr/>
        </p:nvSpPr>
        <p:spPr>
          <a:xfrm>
            <a:off x="5972175" y="5200650"/>
            <a:ext cx="8382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1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validate</a:t>
            </a:r>
            <a:endParaRPr lang="en-US" sz="1910" dirty="0"/>
          </a:p>
        </p:txBody>
      </p:sp>
      <p:sp>
        <p:nvSpPr>
          <p:cNvPr id="65" name="Text 49"/>
          <p:cNvSpPr/>
          <p:nvPr/>
        </p:nvSpPr>
        <p:spPr>
          <a:xfrm>
            <a:off x="8448675" y="5200650"/>
            <a:ext cx="10287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1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recover</a:t>
            </a:r>
            <a:endParaRPr lang="en-US" sz="19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2026-08-12T11:06:05Z</dcterms:created>
  <dcterms:modified xsi:type="dcterms:W3CDTF">2026-08-12T11:06:05Z</dcterms:modified>
</cp:coreProperties>
</file>