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8724900" cy="4857750"/>
  <p:notesSz cx="4857750" cy="87249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123950" y="295275"/>
            <a:ext cx="7315200" cy="3409950"/>
          </a:xfrm>
          <a:prstGeom prst="rect">
            <a:avLst/>
          </a:prstGeom>
          <a:solidFill>
            <a:srgbClr val="FFFFFF">
              <a:alpha val="0"/>
            </a:srgbClr>
          </a:solidFill>
          <a:ln w="9525">
            <a:solidFill>
              <a:srgbClr val="8A8A8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085850" y="3609975"/>
            <a:ext cx="47625" cy="9525"/>
          </a:xfrm>
          <a:custGeom>
            <a:avLst/>
            <a:gdLst/>
            <a:ahLst/>
            <a:cxnLst/>
            <a:rect l="l" t="t" r="r" b="b"/>
            <a:pathLst>
              <a:path w="47625" h="9525">
                <a:moveTo>
                  <a:pt x="0" y="4763"/>
                </a:moveTo>
                <a:lnTo>
                  <a:pt x="47625" y="4763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90575" y="3543300"/>
            <a:ext cx="2857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4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500</a:t>
            </a:r>
            <a:endParaRPr lang="en-US" sz="840" dirty="0"/>
          </a:p>
        </p:txBody>
      </p:sp>
      <p:sp>
        <p:nvSpPr>
          <p:cNvPr id="5" name="Shape 3"/>
          <p:cNvSpPr/>
          <p:nvPr/>
        </p:nvSpPr>
        <p:spPr>
          <a:xfrm>
            <a:off x="1085850" y="2867025"/>
            <a:ext cx="47625" cy="9525"/>
          </a:xfrm>
          <a:custGeom>
            <a:avLst/>
            <a:gdLst/>
            <a:ahLst/>
            <a:cxnLst/>
            <a:rect l="l" t="t" r="r" b="b"/>
            <a:pathLst>
              <a:path w="47625" h="9525">
                <a:moveTo>
                  <a:pt x="0" y="4763"/>
                </a:moveTo>
                <a:lnTo>
                  <a:pt x="47625" y="4763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90575" y="2800350"/>
            <a:ext cx="2857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4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1000</a:t>
            </a:r>
            <a:endParaRPr lang="en-US" sz="840" dirty="0"/>
          </a:p>
        </p:txBody>
      </p:sp>
      <p:sp>
        <p:nvSpPr>
          <p:cNvPr id="7" name="Shape 5"/>
          <p:cNvSpPr/>
          <p:nvPr/>
        </p:nvSpPr>
        <p:spPr>
          <a:xfrm>
            <a:off x="1085850" y="2114550"/>
            <a:ext cx="47625" cy="9525"/>
          </a:xfrm>
          <a:custGeom>
            <a:avLst/>
            <a:gdLst/>
            <a:ahLst/>
            <a:cxnLst/>
            <a:rect l="l" t="t" r="r" b="b"/>
            <a:pathLst>
              <a:path w="47625" h="9525">
                <a:moveTo>
                  <a:pt x="0" y="4763"/>
                </a:moveTo>
                <a:lnTo>
                  <a:pt x="47625" y="4763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90575" y="2057400"/>
            <a:ext cx="2857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4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1500</a:t>
            </a:r>
            <a:endParaRPr lang="en-US" sz="840" dirty="0"/>
          </a:p>
        </p:txBody>
      </p:sp>
      <p:sp>
        <p:nvSpPr>
          <p:cNvPr id="9" name="Shape 7"/>
          <p:cNvSpPr/>
          <p:nvPr/>
        </p:nvSpPr>
        <p:spPr>
          <a:xfrm>
            <a:off x="1085850" y="1371600"/>
            <a:ext cx="47625" cy="9525"/>
          </a:xfrm>
          <a:custGeom>
            <a:avLst/>
            <a:gdLst/>
            <a:ahLst/>
            <a:cxnLst/>
            <a:rect l="l" t="t" r="r" b="b"/>
            <a:pathLst>
              <a:path w="47625" h="9525">
                <a:moveTo>
                  <a:pt x="0" y="4763"/>
                </a:moveTo>
                <a:lnTo>
                  <a:pt x="47625" y="4763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90575" y="1314450"/>
            <a:ext cx="2857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4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2000</a:t>
            </a:r>
            <a:endParaRPr lang="en-US" sz="840" dirty="0"/>
          </a:p>
        </p:txBody>
      </p:sp>
      <p:sp>
        <p:nvSpPr>
          <p:cNvPr id="11" name="Shape 9"/>
          <p:cNvSpPr/>
          <p:nvPr/>
        </p:nvSpPr>
        <p:spPr>
          <a:xfrm>
            <a:off x="1085850" y="628650"/>
            <a:ext cx="47625" cy="9525"/>
          </a:xfrm>
          <a:custGeom>
            <a:avLst/>
            <a:gdLst/>
            <a:ahLst/>
            <a:cxnLst/>
            <a:rect l="l" t="t" r="r" b="b"/>
            <a:pathLst>
              <a:path w="47625" h="9525">
                <a:moveTo>
                  <a:pt x="0" y="4763"/>
                </a:moveTo>
                <a:lnTo>
                  <a:pt x="47625" y="4763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90575" y="561975"/>
            <a:ext cx="2857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4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2500</a:t>
            </a:r>
            <a:endParaRPr lang="en-US" sz="840" dirty="0"/>
          </a:p>
        </p:txBody>
      </p:sp>
      <p:sp>
        <p:nvSpPr>
          <p:cNvPr id="13" name="Shape 11"/>
          <p:cNvSpPr/>
          <p:nvPr/>
        </p:nvSpPr>
        <p:spPr>
          <a:xfrm>
            <a:off x="160020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98120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234315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72415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095625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46710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84810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21005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59105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95300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33400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705475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07695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48425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81990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720090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7572375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7943850" y="3705225"/>
            <a:ext cx="9525" cy="47625"/>
          </a:xfrm>
          <a:custGeom>
            <a:avLst/>
            <a:gdLst/>
            <a:ahLst/>
            <a:cxnLst/>
            <a:rect l="l" t="t" r="r" b="b"/>
            <a:pathLst>
              <a:path w="9525" h="47625">
                <a:moveTo>
                  <a:pt x="4763" y="0"/>
                </a:moveTo>
                <a:lnTo>
                  <a:pt x="4763" y="45720"/>
                </a:lnTo>
              </a:path>
            </a:pathLst>
          </a:custGeom>
          <a:solidFill>
            <a:srgbClr val="FFFFFF">
              <a:alpha val="0"/>
            </a:srgbClr>
          </a:solidFill>
          <a:ln w="6985">
            <a:solidFill>
              <a:srgbClr val="777777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1447800" y="447675"/>
            <a:ext cx="323850" cy="3257550"/>
          </a:xfrm>
          <a:prstGeom prst="rect">
            <a:avLst/>
          </a:prstGeom>
          <a:solidFill>
            <a:srgbClr val="1F77B4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1457325" y="457200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0" y="66675"/>
                </a:moveTo>
                <a:lnTo>
                  <a:pt x="666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1457325" y="457200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0" y="142875"/>
                </a:moveTo>
                <a:lnTo>
                  <a:pt x="1428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1457325" y="457200"/>
            <a:ext cx="219075" cy="219075"/>
          </a:xfrm>
          <a:custGeom>
            <a:avLst/>
            <a:gdLst/>
            <a:ahLst/>
            <a:cxnLst/>
            <a:rect l="l" t="t" r="r" b="b"/>
            <a:pathLst>
              <a:path w="219075" h="219075">
                <a:moveTo>
                  <a:pt x="0" y="219075"/>
                </a:moveTo>
                <a:lnTo>
                  <a:pt x="2190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1457325" y="4572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1457325" y="5238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1457325" y="600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1457325" y="6762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1457325" y="752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1457325" y="8286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1457325" y="9048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1457325" y="981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3" name="Shape 41"/>
          <p:cNvSpPr/>
          <p:nvPr/>
        </p:nvSpPr>
        <p:spPr>
          <a:xfrm>
            <a:off x="1457325" y="10572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1457325" y="1133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1457325" y="12096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6" name="Shape 44"/>
          <p:cNvSpPr/>
          <p:nvPr/>
        </p:nvSpPr>
        <p:spPr>
          <a:xfrm>
            <a:off x="1457325" y="12858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1457325" y="1362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1457325" y="14382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1457325" y="1514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1457325" y="15906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1457325" y="16668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1457325" y="1743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3" name="Shape 51"/>
          <p:cNvSpPr/>
          <p:nvPr/>
        </p:nvSpPr>
        <p:spPr>
          <a:xfrm>
            <a:off x="1457325" y="18192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1457325" y="1895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1457325" y="19716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1457325" y="20478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1457325" y="2124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1457325" y="22002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59" name="Shape 57"/>
          <p:cNvSpPr/>
          <p:nvPr/>
        </p:nvSpPr>
        <p:spPr>
          <a:xfrm>
            <a:off x="1457325" y="2276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0" name="Shape 58"/>
          <p:cNvSpPr/>
          <p:nvPr/>
        </p:nvSpPr>
        <p:spPr>
          <a:xfrm>
            <a:off x="1457325" y="23526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1" name="Shape 59"/>
          <p:cNvSpPr/>
          <p:nvPr/>
        </p:nvSpPr>
        <p:spPr>
          <a:xfrm>
            <a:off x="1457325" y="24288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1457325" y="2505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1457325" y="25812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4" name="Shape 62"/>
          <p:cNvSpPr/>
          <p:nvPr/>
        </p:nvSpPr>
        <p:spPr>
          <a:xfrm>
            <a:off x="1457325" y="2657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1457325" y="27336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1457325" y="28098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7" name="Shape 65"/>
          <p:cNvSpPr/>
          <p:nvPr/>
        </p:nvSpPr>
        <p:spPr>
          <a:xfrm>
            <a:off x="1457325" y="2886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1457325" y="29622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1457325" y="30384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70" name="Shape 68"/>
          <p:cNvSpPr/>
          <p:nvPr/>
        </p:nvSpPr>
        <p:spPr>
          <a:xfrm>
            <a:off x="1457325" y="31146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1457325" y="31908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72" name="Shape 70"/>
          <p:cNvSpPr/>
          <p:nvPr/>
        </p:nvSpPr>
        <p:spPr>
          <a:xfrm>
            <a:off x="1457325" y="32670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1457325" y="33432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74" name="Shape 72"/>
          <p:cNvSpPr/>
          <p:nvPr/>
        </p:nvSpPr>
        <p:spPr>
          <a:xfrm>
            <a:off x="1485900" y="3419475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276225" y="0"/>
                </a:moveTo>
                <a:lnTo>
                  <a:pt x="0" y="2762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75" name="Shape 73"/>
          <p:cNvSpPr/>
          <p:nvPr/>
        </p:nvSpPr>
        <p:spPr>
          <a:xfrm>
            <a:off x="1562100" y="3495675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00025" h="200025">
                <a:moveTo>
                  <a:pt x="200025" y="0"/>
                </a:moveTo>
                <a:lnTo>
                  <a:pt x="0" y="2000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76" name="Shape 74"/>
          <p:cNvSpPr/>
          <p:nvPr/>
        </p:nvSpPr>
        <p:spPr>
          <a:xfrm>
            <a:off x="1638300" y="3571875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123825" y="0"/>
                </a:moveTo>
                <a:lnTo>
                  <a:pt x="0" y="1238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77" name="Shape 75"/>
          <p:cNvSpPr/>
          <p:nvPr/>
        </p:nvSpPr>
        <p:spPr>
          <a:xfrm>
            <a:off x="1714500" y="36480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625" y="0"/>
                </a:moveTo>
                <a:lnTo>
                  <a:pt x="0" y="476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78" name="Text 76"/>
          <p:cNvSpPr/>
          <p:nvPr/>
        </p:nvSpPr>
        <p:spPr>
          <a:xfrm>
            <a:off x="1409700" y="285750"/>
            <a:ext cx="400050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2627</a:t>
            </a:r>
            <a:endParaRPr lang="en-US" sz="820" dirty="0"/>
          </a:p>
        </p:txBody>
      </p:sp>
      <p:sp>
        <p:nvSpPr>
          <p:cNvPr id="79" name="Shape 77"/>
          <p:cNvSpPr/>
          <p:nvPr/>
        </p:nvSpPr>
        <p:spPr>
          <a:xfrm>
            <a:off x="1828800" y="1019175"/>
            <a:ext cx="314325" cy="2686050"/>
          </a:xfrm>
          <a:prstGeom prst="rect">
            <a:avLst/>
          </a:prstGeom>
          <a:solidFill>
            <a:srgbClr val="AEC7E8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80" name="Shape 78"/>
          <p:cNvSpPr/>
          <p:nvPr/>
        </p:nvSpPr>
        <p:spPr>
          <a:xfrm>
            <a:off x="1838325" y="102870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0" y="104775"/>
                </a:moveTo>
                <a:lnTo>
                  <a:pt x="1047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81" name="Shape 79"/>
          <p:cNvSpPr/>
          <p:nvPr/>
        </p:nvSpPr>
        <p:spPr>
          <a:xfrm>
            <a:off x="1838325" y="1028700"/>
            <a:ext cx="180975" cy="180975"/>
          </a:xfrm>
          <a:custGeom>
            <a:avLst/>
            <a:gdLst/>
            <a:ahLst/>
            <a:cxnLst/>
            <a:rect l="l" t="t" r="r" b="b"/>
            <a:pathLst>
              <a:path w="180975" h="180975">
                <a:moveTo>
                  <a:pt x="0" y="180975"/>
                </a:moveTo>
                <a:lnTo>
                  <a:pt x="1809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82" name="Shape 80"/>
          <p:cNvSpPr/>
          <p:nvPr/>
        </p:nvSpPr>
        <p:spPr>
          <a:xfrm>
            <a:off x="1838325" y="1028700"/>
            <a:ext cx="257175" cy="257175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0" y="257175"/>
                </a:moveTo>
                <a:lnTo>
                  <a:pt x="2571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83" name="Shape 81"/>
          <p:cNvSpPr/>
          <p:nvPr/>
        </p:nvSpPr>
        <p:spPr>
          <a:xfrm>
            <a:off x="1838325" y="10668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84" name="Shape 82"/>
          <p:cNvSpPr/>
          <p:nvPr/>
        </p:nvSpPr>
        <p:spPr>
          <a:xfrm>
            <a:off x="1838325" y="11430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85" name="Shape 83"/>
          <p:cNvSpPr/>
          <p:nvPr/>
        </p:nvSpPr>
        <p:spPr>
          <a:xfrm>
            <a:off x="1838325" y="12192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86" name="Shape 84"/>
          <p:cNvSpPr/>
          <p:nvPr/>
        </p:nvSpPr>
        <p:spPr>
          <a:xfrm>
            <a:off x="1838325" y="12954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87" name="Shape 85"/>
          <p:cNvSpPr/>
          <p:nvPr/>
        </p:nvSpPr>
        <p:spPr>
          <a:xfrm>
            <a:off x="1838325" y="13716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88" name="Shape 86"/>
          <p:cNvSpPr/>
          <p:nvPr/>
        </p:nvSpPr>
        <p:spPr>
          <a:xfrm>
            <a:off x="1838325" y="14478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89" name="Shape 87"/>
          <p:cNvSpPr/>
          <p:nvPr/>
        </p:nvSpPr>
        <p:spPr>
          <a:xfrm>
            <a:off x="1838325" y="15240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0" name="Shape 88"/>
          <p:cNvSpPr/>
          <p:nvPr/>
        </p:nvSpPr>
        <p:spPr>
          <a:xfrm>
            <a:off x="1838325" y="16002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1" name="Shape 89"/>
          <p:cNvSpPr/>
          <p:nvPr/>
        </p:nvSpPr>
        <p:spPr>
          <a:xfrm>
            <a:off x="1838325" y="16764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2" name="Shape 90"/>
          <p:cNvSpPr/>
          <p:nvPr/>
        </p:nvSpPr>
        <p:spPr>
          <a:xfrm>
            <a:off x="1838325" y="17526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3" name="Shape 91"/>
          <p:cNvSpPr/>
          <p:nvPr/>
        </p:nvSpPr>
        <p:spPr>
          <a:xfrm>
            <a:off x="1838325" y="18288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4" name="Shape 92"/>
          <p:cNvSpPr/>
          <p:nvPr/>
        </p:nvSpPr>
        <p:spPr>
          <a:xfrm>
            <a:off x="1838325" y="19050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5" name="Shape 93"/>
          <p:cNvSpPr/>
          <p:nvPr/>
        </p:nvSpPr>
        <p:spPr>
          <a:xfrm>
            <a:off x="1838325" y="19812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6" name="Shape 94"/>
          <p:cNvSpPr/>
          <p:nvPr/>
        </p:nvSpPr>
        <p:spPr>
          <a:xfrm>
            <a:off x="1838325" y="20574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7" name="Shape 95"/>
          <p:cNvSpPr/>
          <p:nvPr/>
        </p:nvSpPr>
        <p:spPr>
          <a:xfrm>
            <a:off x="1838325" y="21336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8" name="Shape 96"/>
          <p:cNvSpPr/>
          <p:nvPr/>
        </p:nvSpPr>
        <p:spPr>
          <a:xfrm>
            <a:off x="1838325" y="22098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99" name="Shape 97"/>
          <p:cNvSpPr/>
          <p:nvPr/>
        </p:nvSpPr>
        <p:spPr>
          <a:xfrm>
            <a:off x="1838325" y="22860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0" name="Shape 98"/>
          <p:cNvSpPr/>
          <p:nvPr/>
        </p:nvSpPr>
        <p:spPr>
          <a:xfrm>
            <a:off x="1838325" y="23622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1" name="Shape 99"/>
          <p:cNvSpPr/>
          <p:nvPr/>
        </p:nvSpPr>
        <p:spPr>
          <a:xfrm>
            <a:off x="1838325" y="24384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2" name="Shape 100"/>
          <p:cNvSpPr/>
          <p:nvPr/>
        </p:nvSpPr>
        <p:spPr>
          <a:xfrm>
            <a:off x="1838325" y="25146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3" name="Shape 101"/>
          <p:cNvSpPr/>
          <p:nvPr/>
        </p:nvSpPr>
        <p:spPr>
          <a:xfrm>
            <a:off x="1838325" y="25908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4" name="Shape 102"/>
          <p:cNvSpPr/>
          <p:nvPr/>
        </p:nvSpPr>
        <p:spPr>
          <a:xfrm>
            <a:off x="1838325" y="26670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5" name="Shape 103"/>
          <p:cNvSpPr/>
          <p:nvPr/>
        </p:nvSpPr>
        <p:spPr>
          <a:xfrm>
            <a:off x="1838325" y="27432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6" name="Shape 104"/>
          <p:cNvSpPr/>
          <p:nvPr/>
        </p:nvSpPr>
        <p:spPr>
          <a:xfrm>
            <a:off x="1838325" y="28194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7" name="Shape 105"/>
          <p:cNvSpPr/>
          <p:nvPr/>
        </p:nvSpPr>
        <p:spPr>
          <a:xfrm>
            <a:off x="1838325" y="28956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8" name="Shape 106"/>
          <p:cNvSpPr/>
          <p:nvPr/>
        </p:nvSpPr>
        <p:spPr>
          <a:xfrm>
            <a:off x="1838325" y="29718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09" name="Shape 107"/>
          <p:cNvSpPr/>
          <p:nvPr/>
        </p:nvSpPr>
        <p:spPr>
          <a:xfrm>
            <a:off x="1838325" y="30480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10" name="Shape 108"/>
          <p:cNvSpPr/>
          <p:nvPr/>
        </p:nvSpPr>
        <p:spPr>
          <a:xfrm>
            <a:off x="1838325" y="31242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11" name="Shape 109"/>
          <p:cNvSpPr/>
          <p:nvPr/>
        </p:nvSpPr>
        <p:spPr>
          <a:xfrm>
            <a:off x="1838325" y="32004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12" name="Shape 110"/>
          <p:cNvSpPr/>
          <p:nvPr/>
        </p:nvSpPr>
        <p:spPr>
          <a:xfrm>
            <a:off x="1838325" y="32766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13" name="Shape 111"/>
          <p:cNvSpPr/>
          <p:nvPr/>
        </p:nvSpPr>
        <p:spPr>
          <a:xfrm>
            <a:off x="1838325" y="33528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14" name="Shape 112"/>
          <p:cNvSpPr/>
          <p:nvPr/>
        </p:nvSpPr>
        <p:spPr>
          <a:xfrm>
            <a:off x="1866900" y="342900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266700" y="0"/>
                </a:moveTo>
                <a:lnTo>
                  <a:pt x="0" y="2667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15" name="Shape 113"/>
          <p:cNvSpPr/>
          <p:nvPr/>
        </p:nvSpPr>
        <p:spPr>
          <a:xfrm>
            <a:off x="1943100" y="35052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0"/>
                </a:moveTo>
                <a:lnTo>
                  <a:pt x="0" y="1905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16" name="Shape 114"/>
          <p:cNvSpPr/>
          <p:nvPr/>
        </p:nvSpPr>
        <p:spPr>
          <a:xfrm>
            <a:off x="2019300" y="35814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0"/>
                </a:moveTo>
                <a:lnTo>
                  <a:pt x="0" y="1143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17" name="Shape 115"/>
          <p:cNvSpPr/>
          <p:nvPr/>
        </p:nvSpPr>
        <p:spPr>
          <a:xfrm>
            <a:off x="2095500" y="3657600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38100" y="0"/>
                </a:moveTo>
                <a:lnTo>
                  <a:pt x="0" y="381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18" name="Text 116"/>
          <p:cNvSpPr/>
          <p:nvPr/>
        </p:nvSpPr>
        <p:spPr>
          <a:xfrm>
            <a:off x="1790700" y="857250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2243</a:t>
            </a:r>
            <a:endParaRPr lang="en-US" sz="820" dirty="0"/>
          </a:p>
        </p:txBody>
      </p:sp>
      <p:sp>
        <p:nvSpPr>
          <p:cNvPr id="119" name="Shape 117"/>
          <p:cNvSpPr/>
          <p:nvPr/>
        </p:nvSpPr>
        <p:spPr>
          <a:xfrm>
            <a:off x="2200275" y="1285875"/>
            <a:ext cx="314325" cy="2419350"/>
          </a:xfrm>
          <a:prstGeom prst="rect">
            <a:avLst/>
          </a:prstGeom>
          <a:solidFill>
            <a:srgbClr val="FF7F0E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120" name="Shape 118"/>
          <p:cNvSpPr/>
          <p:nvPr/>
        </p:nvSpPr>
        <p:spPr>
          <a:xfrm>
            <a:off x="2209800" y="12954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21" name="Shape 119"/>
          <p:cNvSpPr/>
          <p:nvPr/>
        </p:nvSpPr>
        <p:spPr>
          <a:xfrm>
            <a:off x="2209800" y="12954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22" name="Shape 120"/>
          <p:cNvSpPr/>
          <p:nvPr/>
        </p:nvSpPr>
        <p:spPr>
          <a:xfrm>
            <a:off x="2209800" y="12954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228600"/>
                </a:moveTo>
                <a:lnTo>
                  <a:pt x="2286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23" name="Shape 121"/>
          <p:cNvSpPr/>
          <p:nvPr/>
        </p:nvSpPr>
        <p:spPr>
          <a:xfrm>
            <a:off x="2209800" y="13049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24" name="Shape 122"/>
          <p:cNvSpPr/>
          <p:nvPr/>
        </p:nvSpPr>
        <p:spPr>
          <a:xfrm>
            <a:off x="2209800" y="13811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25" name="Shape 123"/>
          <p:cNvSpPr/>
          <p:nvPr/>
        </p:nvSpPr>
        <p:spPr>
          <a:xfrm>
            <a:off x="2209800" y="14573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26" name="Shape 124"/>
          <p:cNvSpPr/>
          <p:nvPr/>
        </p:nvSpPr>
        <p:spPr>
          <a:xfrm>
            <a:off x="2209800" y="15335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27" name="Shape 125"/>
          <p:cNvSpPr/>
          <p:nvPr/>
        </p:nvSpPr>
        <p:spPr>
          <a:xfrm>
            <a:off x="2209800" y="16097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28" name="Shape 126"/>
          <p:cNvSpPr/>
          <p:nvPr/>
        </p:nvSpPr>
        <p:spPr>
          <a:xfrm>
            <a:off x="2209800" y="16859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29" name="Shape 127"/>
          <p:cNvSpPr/>
          <p:nvPr/>
        </p:nvSpPr>
        <p:spPr>
          <a:xfrm>
            <a:off x="2209800" y="17621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0" name="Shape 128"/>
          <p:cNvSpPr/>
          <p:nvPr/>
        </p:nvSpPr>
        <p:spPr>
          <a:xfrm>
            <a:off x="2209800" y="18383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1" name="Shape 129"/>
          <p:cNvSpPr/>
          <p:nvPr/>
        </p:nvSpPr>
        <p:spPr>
          <a:xfrm>
            <a:off x="2209800" y="19145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2" name="Shape 130"/>
          <p:cNvSpPr/>
          <p:nvPr/>
        </p:nvSpPr>
        <p:spPr>
          <a:xfrm>
            <a:off x="2209800" y="19907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3" name="Shape 131"/>
          <p:cNvSpPr/>
          <p:nvPr/>
        </p:nvSpPr>
        <p:spPr>
          <a:xfrm>
            <a:off x="2209800" y="20669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4" name="Shape 132"/>
          <p:cNvSpPr/>
          <p:nvPr/>
        </p:nvSpPr>
        <p:spPr>
          <a:xfrm>
            <a:off x="2209800" y="21431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5" name="Shape 133"/>
          <p:cNvSpPr/>
          <p:nvPr/>
        </p:nvSpPr>
        <p:spPr>
          <a:xfrm>
            <a:off x="2209800" y="22193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6" name="Shape 134"/>
          <p:cNvSpPr/>
          <p:nvPr/>
        </p:nvSpPr>
        <p:spPr>
          <a:xfrm>
            <a:off x="2209800" y="22955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7" name="Shape 135"/>
          <p:cNvSpPr/>
          <p:nvPr/>
        </p:nvSpPr>
        <p:spPr>
          <a:xfrm>
            <a:off x="2209800" y="23717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8" name="Shape 136"/>
          <p:cNvSpPr/>
          <p:nvPr/>
        </p:nvSpPr>
        <p:spPr>
          <a:xfrm>
            <a:off x="2209800" y="24479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39" name="Shape 137"/>
          <p:cNvSpPr/>
          <p:nvPr/>
        </p:nvSpPr>
        <p:spPr>
          <a:xfrm>
            <a:off x="2209800" y="25241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0" name="Shape 138"/>
          <p:cNvSpPr/>
          <p:nvPr/>
        </p:nvSpPr>
        <p:spPr>
          <a:xfrm>
            <a:off x="2209800" y="26003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1" name="Shape 139"/>
          <p:cNvSpPr/>
          <p:nvPr/>
        </p:nvSpPr>
        <p:spPr>
          <a:xfrm>
            <a:off x="2209800" y="26765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2" name="Shape 140"/>
          <p:cNvSpPr/>
          <p:nvPr/>
        </p:nvSpPr>
        <p:spPr>
          <a:xfrm>
            <a:off x="2209800" y="27527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3" name="Shape 141"/>
          <p:cNvSpPr/>
          <p:nvPr/>
        </p:nvSpPr>
        <p:spPr>
          <a:xfrm>
            <a:off x="2209800" y="28289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4" name="Shape 142"/>
          <p:cNvSpPr/>
          <p:nvPr/>
        </p:nvSpPr>
        <p:spPr>
          <a:xfrm>
            <a:off x="2209800" y="29051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5" name="Shape 143"/>
          <p:cNvSpPr/>
          <p:nvPr/>
        </p:nvSpPr>
        <p:spPr>
          <a:xfrm>
            <a:off x="2209800" y="29813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6" name="Shape 144"/>
          <p:cNvSpPr/>
          <p:nvPr/>
        </p:nvSpPr>
        <p:spPr>
          <a:xfrm>
            <a:off x="2209800" y="30575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7" name="Shape 145"/>
          <p:cNvSpPr/>
          <p:nvPr/>
        </p:nvSpPr>
        <p:spPr>
          <a:xfrm>
            <a:off x="2209800" y="31337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8" name="Shape 146"/>
          <p:cNvSpPr/>
          <p:nvPr/>
        </p:nvSpPr>
        <p:spPr>
          <a:xfrm>
            <a:off x="2209800" y="32099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49" name="Shape 147"/>
          <p:cNvSpPr/>
          <p:nvPr/>
        </p:nvSpPr>
        <p:spPr>
          <a:xfrm>
            <a:off x="2209800" y="32861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50" name="Shape 148"/>
          <p:cNvSpPr/>
          <p:nvPr/>
        </p:nvSpPr>
        <p:spPr>
          <a:xfrm>
            <a:off x="2209800" y="33623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51" name="Shape 149"/>
          <p:cNvSpPr/>
          <p:nvPr/>
        </p:nvSpPr>
        <p:spPr>
          <a:xfrm>
            <a:off x="2247900" y="3438525"/>
            <a:ext cx="257175" cy="257175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257175" y="0"/>
                </a:moveTo>
                <a:lnTo>
                  <a:pt x="0" y="2571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52" name="Shape 150"/>
          <p:cNvSpPr/>
          <p:nvPr/>
        </p:nvSpPr>
        <p:spPr>
          <a:xfrm>
            <a:off x="2324100" y="3514725"/>
            <a:ext cx="180975" cy="180975"/>
          </a:xfrm>
          <a:custGeom>
            <a:avLst/>
            <a:gdLst/>
            <a:ahLst/>
            <a:cxnLst/>
            <a:rect l="l" t="t" r="r" b="b"/>
            <a:pathLst>
              <a:path w="180975" h="180975">
                <a:moveTo>
                  <a:pt x="180975" y="0"/>
                </a:moveTo>
                <a:lnTo>
                  <a:pt x="0" y="1809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53" name="Shape 151"/>
          <p:cNvSpPr/>
          <p:nvPr/>
        </p:nvSpPr>
        <p:spPr>
          <a:xfrm>
            <a:off x="2400300" y="359092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04775" y="0"/>
                </a:moveTo>
                <a:lnTo>
                  <a:pt x="0" y="1047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54" name="Text 152"/>
          <p:cNvSpPr/>
          <p:nvPr/>
        </p:nvSpPr>
        <p:spPr>
          <a:xfrm>
            <a:off x="2162175" y="1123950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2060</a:t>
            </a:r>
            <a:endParaRPr lang="en-US" sz="820" dirty="0"/>
          </a:p>
        </p:txBody>
      </p:sp>
      <p:sp>
        <p:nvSpPr>
          <p:cNvPr id="155" name="Shape 153"/>
          <p:cNvSpPr/>
          <p:nvPr/>
        </p:nvSpPr>
        <p:spPr>
          <a:xfrm>
            <a:off x="2571750" y="1295400"/>
            <a:ext cx="314325" cy="2409825"/>
          </a:xfrm>
          <a:prstGeom prst="rect">
            <a:avLst/>
          </a:prstGeom>
          <a:solidFill>
            <a:srgbClr val="FFBB78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156" name="Shape 154"/>
          <p:cNvSpPr/>
          <p:nvPr/>
        </p:nvSpPr>
        <p:spPr>
          <a:xfrm>
            <a:off x="2581275" y="130492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57" name="Shape 155"/>
          <p:cNvSpPr/>
          <p:nvPr/>
        </p:nvSpPr>
        <p:spPr>
          <a:xfrm>
            <a:off x="2581275" y="13049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58" name="Shape 156"/>
          <p:cNvSpPr/>
          <p:nvPr/>
        </p:nvSpPr>
        <p:spPr>
          <a:xfrm>
            <a:off x="2581275" y="130492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228600"/>
                </a:moveTo>
                <a:lnTo>
                  <a:pt x="2286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59" name="Shape 157"/>
          <p:cNvSpPr/>
          <p:nvPr/>
        </p:nvSpPr>
        <p:spPr>
          <a:xfrm>
            <a:off x="2581275" y="13144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0" name="Shape 158"/>
          <p:cNvSpPr/>
          <p:nvPr/>
        </p:nvSpPr>
        <p:spPr>
          <a:xfrm>
            <a:off x="2581275" y="13906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1" name="Shape 159"/>
          <p:cNvSpPr/>
          <p:nvPr/>
        </p:nvSpPr>
        <p:spPr>
          <a:xfrm>
            <a:off x="2581275" y="14668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2" name="Shape 160"/>
          <p:cNvSpPr/>
          <p:nvPr/>
        </p:nvSpPr>
        <p:spPr>
          <a:xfrm>
            <a:off x="2581275" y="15430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3" name="Shape 161"/>
          <p:cNvSpPr/>
          <p:nvPr/>
        </p:nvSpPr>
        <p:spPr>
          <a:xfrm>
            <a:off x="2581275" y="16192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4" name="Shape 162"/>
          <p:cNvSpPr/>
          <p:nvPr/>
        </p:nvSpPr>
        <p:spPr>
          <a:xfrm>
            <a:off x="2581275" y="16954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5" name="Shape 163"/>
          <p:cNvSpPr/>
          <p:nvPr/>
        </p:nvSpPr>
        <p:spPr>
          <a:xfrm>
            <a:off x="2581275" y="17716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6" name="Shape 164"/>
          <p:cNvSpPr/>
          <p:nvPr/>
        </p:nvSpPr>
        <p:spPr>
          <a:xfrm>
            <a:off x="2581275" y="18478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7" name="Shape 165"/>
          <p:cNvSpPr/>
          <p:nvPr/>
        </p:nvSpPr>
        <p:spPr>
          <a:xfrm>
            <a:off x="2581275" y="19240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8" name="Shape 166"/>
          <p:cNvSpPr/>
          <p:nvPr/>
        </p:nvSpPr>
        <p:spPr>
          <a:xfrm>
            <a:off x="2581275" y="20002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69" name="Shape 167"/>
          <p:cNvSpPr/>
          <p:nvPr/>
        </p:nvSpPr>
        <p:spPr>
          <a:xfrm>
            <a:off x="2581275" y="20764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0" name="Shape 168"/>
          <p:cNvSpPr/>
          <p:nvPr/>
        </p:nvSpPr>
        <p:spPr>
          <a:xfrm>
            <a:off x="2581275" y="21526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1" name="Shape 169"/>
          <p:cNvSpPr/>
          <p:nvPr/>
        </p:nvSpPr>
        <p:spPr>
          <a:xfrm>
            <a:off x="2581275" y="22288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2" name="Shape 170"/>
          <p:cNvSpPr/>
          <p:nvPr/>
        </p:nvSpPr>
        <p:spPr>
          <a:xfrm>
            <a:off x="2581275" y="23050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3" name="Shape 171"/>
          <p:cNvSpPr/>
          <p:nvPr/>
        </p:nvSpPr>
        <p:spPr>
          <a:xfrm>
            <a:off x="2581275" y="23812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4" name="Shape 172"/>
          <p:cNvSpPr/>
          <p:nvPr/>
        </p:nvSpPr>
        <p:spPr>
          <a:xfrm>
            <a:off x="2581275" y="24574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5" name="Shape 173"/>
          <p:cNvSpPr/>
          <p:nvPr/>
        </p:nvSpPr>
        <p:spPr>
          <a:xfrm>
            <a:off x="2581275" y="25336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6" name="Shape 174"/>
          <p:cNvSpPr/>
          <p:nvPr/>
        </p:nvSpPr>
        <p:spPr>
          <a:xfrm>
            <a:off x="2581275" y="26098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7" name="Shape 175"/>
          <p:cNvSpPr/>
          <p:nvPr/>
        </p:nvSpPr>
        <p:spPr>
          <a:xfrm>
            <a:off x="2581275" y="26860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8" name="Shape 176"/>
          <p:cNvSpPr/>
          <p:nvPr/>
        </p:nvSpPr>
        <p:spPr>
          <a:xfrm>
            <a:off x="2581275" y="27622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79" name="Shape 177"/>
          <p:cNvSpPr/>
          <p:nvPr/>
        </p:nvSpPr>
        <p:spPr>
          <a:xfrm>
            <a:off x="2581275" y="28384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0" name="Shape 178"/>
          <p:cNvSpPr/>
          <p:nvPr/>
        </p:nvSpPr>
        <p:spPr>
          <a:xfrm>
            <a:off x="2581275" y="29146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1" name="Shape 179"/>
          <p:cNvSpPr/>
          <p:nvPr/>
        </p:nvSpPr>
        <p:spPr>
          <a:xfrm>
            <a:off x="2581275" y="29908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2" name="Shape 180"/>
          <p:cNvSpPr/>
          <p:nvPr/>
        </p:nvSpPr>
        <p:spPr>
          <a:xfrm>
            <a:off x="2581275" y="30670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3" name="Shape 181"/>
          <p:cNvSpPr/>
          <p:nvPr/>
        </p:nvSpPr>
        <p:spPr>
          <a:xfrm>
            <a:off x="2581275" y="31432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4" name="Shape 182"/>
          <p:cNvSpPr/>
          <p:nvPr/>
        </p:nvSpPr>
        <p:spPr>
          <a:xfrm>
            <a:off x="2581275" y="32194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5" name="Shape 183"/>
          <p:cNvSpPr/>
          <p:nvPr/>
        </p:nvSpPr>
        <p:spPr>
          <a:xfrm>
            <a:off x="2581275" y="32956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6" name="Shape 184"/>
          <p:cNvSpPr/>
          <p:nvPr/>
        </p:nvSpPr>
        <p:spPr>
          <a:xfrm>
            <a:off x="2581275" y="33718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7" name="Shape 185"/>
          <p:cNvSpPr/>
          <p:nvPr/>
        </p:nvSpPr>
        <p:spPr>
          <a:xfrm>
            <a:off x="2628900" y="3448050"/>
            <a:ext cx="247650" cy="247650"/>
          </a:xfrm>
          <a:custGeom>
            <a:avLst/>
            <a:gdLst/>
            <a:ahLst/>
            <a:cxnLst/>
            <a:rect l="l" t="t" r="r" b="b"/>
            <a:pathLst>
              <a:path w="247650" h="247650">
                <a:moveTo>
                  <a:pt x="247650" y="0"/>
                </a:moveTo>
                <a:lnTo>
                  <a:pt x="0" y="2476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8" name="Shape 186"/>
          <p:cNvSpPr/>
          <p:nvPr/>
        </p:nvSpPr>
        <p:spPr>
          <a:xfrm>
            <a:off x="2705100" y="35242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1714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89" name="Shape 187"/>
          <p:cNvSpPr/>
          <p:nvPr/>
        </p:nvSpPr>
        <p:spPr>
          <a:xfrm>
            <a:off x="2781300" y="3600450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5250" y="0"/>
                </a:moveTo>
                <a:lnTo>
                  <a:pt x="0" y="952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90" name="Text 188"/>
          <p:cNvSpPr/>
          <p:nvPr/>
        </p:nvSpPr>
        <p:spPr>
          <a:xfrm>
            <a:off x="2533650" y="1133475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2053</a:t>
            </a:r>
            <a:endParaRPr lang="en-US" sz="820" dirty="0"/>
          </a:p>
        </p:txBody>
      </p:sp>
      <p:sp>
        <p:nvSpPr>
          <p:cNvPr id="191" name="Shape 189"/>
          <p:cNvSpPr/>
          <p:nvPr/>
        </p:nvSpPr>
        <p:spPr>
          <a:xfrm>
            <a:off x="2943225" y="1304925"/>
            <a:ext cx="323850" cy="2400300"/>
          </a:xfrm>
          <a:prstGeom prst="rect">
            <a:avLst/>
          </a:prstGeom>
          <a:solidFill>
            <a:srgbClr val="2CA02C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192" name="Shape 190"/>
          <p:cNvSpPr/>
          <p:nvPr/>
        </p:nvSpPr>
        <p:spPr>
          <a:xfrm>
            <a:off x="2952750" y="131445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93" name="Shape 191"/>
          <p:cNvSpPr/>
          <p:nvPr/>
        </p:nvSpPr>
        <p:spPr>
          <a:xfrm>
            <a:off x="2952750" y="13144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94" name="Shape 192"/>
          <p:cNvSpPr/>
          <p:nvPr/>
        </p:nvSpPr>
        <p:spPr>
          <a:xfrm>
            <a:off x="2952750" y="13144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228600"/>
                </a:moveTo>
                <a:lnTo>
                  <a:pt x="2286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95" name="Shape 193"/>
          <p:cNvSpPr/>
          <p:nvPr/>
        </p:nvSpPr>
        <p:spPr>
          <a:xfrm>
            <a:off x="2952750" y="13144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96" name="Shape 194"/>
          <p:cNvSpPr/>
          <p:nvPr/>
        </p:nvSpPr>
        <p:spPr>
          <a:xfrm>
            <a:off x="2952750" y="13906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97" name="Shape 195"/>
          <p:cNvSpPr/>
          <p:nvPr/>
        </p:nvSpPr>
        <p:spPr>
          <a:xfrm>
            <a:off x="2952750" y="14668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98" name="Shape 196"/>
          <p:cNvSpPr/>
          <p:nvPr/>
        </p:nvSpPr>
        <p:spPr>
          <a:xfrm>
            <a:off x="2952750" y="15430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199" name="Shape 197"/>
          <p:cNvSpPr/>
          <p:nvPr/>
        </p:nvSpPr>
        <p:spPr>
          <a:xfrm>
            <a:off x="2952750" y="16192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0" name="Shape 198"/>
          <p:cNvSpPr/>
          <p:nvPr/>
        </p:nvSpPr>
        <p:spPr>
          <a:xfrm>
            <a:off x="2952750" y="16954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1" name="Shape 199"/>
          <p:cNvSpPr/>
          <p:nvPr/>
        </p:nvSpPr>
        <p:spPr>
          <a:xfrm>
            <a:off x="2952750" y="17716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2" name="Shape 200"/>
          <p:cNvSpPr/>
          <p:nvPr/>
        </p:nvSpPr>
        <p:spPr>
          <a:xfrm>
            <a:off x="2952750" y="18478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3" name="Shape 201"/>
          <p:cNvSpPr/>
          <p:nvPr/>
        </p:nvSpPr>
        <p:spPr>
          <a:xfrm>
            <a:off x="2952750" y="19240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4" name="Shape 202"/>
          <p:cNvSpPr/>
          <p:nvPr/>
        </p:nvSpPr>
        <p:spPr>
          <a:xfrm>
            <a:off x="2952750" y="20002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5" name="Shape 203"/>
          <p:cNvSpPr/>
          <p:nvPr/>
        </p:nvSpPr>
        <p:spPr>
          <a:xfrm>
            <a:off x="2952750" y="20764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6" name="Shape 204"/>
          <p:cNvSpPr/>
          <p:nvPr/>
        </p:nvSpPr>
        <p:spPr>
          <a:xfrm>
            <a:off x="2952750" y="21526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7" name="Shape 205"/>
          <p:cNvSpPr/>
          <p:nvPr/>
        </p:nvSpPr>
        <p:spPr>
          <a:xfrm>
            <a:off x="2952750" y="22288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8" name="Shape 206"/>
          <p:cNvSpPr/>
          <p:nvPr/>
        </p:nvSpPr>
        <p:spPr>
          <a:xfrm>
            <a:off x="2952750" y="23050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09" name="Shape 207"/>
          <p:cNvSpPr/>
          <p:nvPr/>
        </p:nvSpPr>
        <p:spPr>
          <a:xfrm>
            <a:off x="2952750" y="23812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0" name="Shape 208"/>
          <p:cNvSpPr/>
          <p:nvPr/>
        </p:nvSpPr>
        <p:spPr>
          <a:xfrm>
            <a:off x="2952750" y="24574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1" name="Shape 209"/>
          <p:cNvSpPr/>
          <p:nvPr/>
        </p:nvSpPr>
        <p:spPr>
          <a:xfrm>
            <a:off x="2952750" y="25336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2" name="Shape 210"/>
          <p:cNvSpPr/>
          <p:nvPr/>
        </p:nvSpPr>
        <p:spPr>
          <a:xfrm>
            <a:off x="2952750" y="26098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3" name="Shape 211"/>
          <p:cNvSpPr/>
          <p:nvPr/>
        </p:nvSpPr>
        <p:spPr>
          <a:xfrm>
            <a:off x="2952750" y="26860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4" name="Shape 212"/>
          <p:cNvSpPr/>
          <p:nvPr/>
        </p:nvSpPr>
        <p:spPr>
          <a:xfrm>
            <a:off x="2952750" y="27622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5" name="Shape 213"/>
          <p:cNvSpPr/>
          <p:nvPr/>
        </p:nvSpPr>
        <p:spPr>
          <a:xfrm>
            <a:off x="2952750" y="28384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6" name="Shape 214"/>
          <p:cNvSpPr/>
          <p:nvPr/>
        </p:nvSpPr>
        <p:spPr>
          <a:xfrm>
            <a:off x="2952750" y="29146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7" name="Shape 215"/>
          <p:cNvSpPr/>
          <p:nvPr/>
        </p:nvSpPr>
        <p:spPr>
          <a:xfrm>
            <a:off x="2952750" y="29908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8" name="Shape 216"/>
          <p:cNvSpPr/>
          <p:nvPr/>
        </p:nvSpPr>
        <p:spPr>
          <a:xfrm>
            <a:off x="2952750" y="30670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19" name="Shape 217"/>
          <p:cNvSpPr/>
          <p:nvPr/>
        </p:nvSpPr>
        <p:spPr>
          <a:xfrm>
            <a:off x="2952750" y="31432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20" name="Shape 218"/>
          <p:cNvSpPr/>
          <p:nvPr/>
        </p:nvSpPr>
        <p:spPr>
          <a:xfrm>
            <a:off x="2952750" y="32194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21" name="Shape 219"/>
          <p:cNvSpPr/>
          <p:nvPr/>
        </p:nvSpPr>
        <p:spPr>
          <a:xfrm>
            <a:off x="2952750" y="32956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22" name="Shape 220"/>
          <p:cNvSpPr/>
          <p:nvPr/>
        </p:nvSpPr>
        <p:spPr>
          <a:xfrm>
            <a:off x="2952750" y="3371850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0" y="304800"/>
                </a:moveTo>
                <a:lnTo>
                  <a:pt x="3048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23" name="Shape 221"/>
          <p:cNvSpPr/>
          <p:nvPr/>
        </p:nvSpPr>
        <p:spPr>
          <a:xfrm>
            <a:off x="3009900" y="3448050"/>
            <a:ext cx="247650" cy="247650"/>
          </a:xfrm>
          <a:custGeom>
            <a:avLst/>
            <a:gdLst/>
            <a:ahLst/>
            <a:cxnLst/>
            <a:rect l="l" t="t" r="r" b="b"/>
            <a:pathLst>
              <a:path w="247650" h="247650">
                <a:moveTo>
                  <a:pt x="247650" y="0"/>
                </a:moveTo>
                <a:lnTo>
                  <a:pt x="0" y="2476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24" name="Shape 222"/>
          <p:cNvSpPr/>
          <p:nvPr/>
        </p:nvSpPr>
        <p:spPr>
          <a:xfrm>
            <a:off x="3086100" y="35242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1714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25" name="Shape 223"/>
          <p:cNvSpPr/>
          <p:nvPr/>
        </p:nvSpPr>
        <p:spPr>
          <a:xfrm>
            <a:off x="3162300" y="3600450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5250" y="0"/>
                </a:moveTo>
                <a:lnTo>
                  <a:pt x="0" y="952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26" name="Text 224"/>
          <p:cNvSpPr/>
          <p:nvPr/>
        </p:nvSpPr>
        <p:spPr>
          <a:xfrm>
            <a:off x="2905125" y="1143000"/>
            <a:ext cx="400050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2047</a:t>
            </a:r>
            <a:endParaRPr lang="en-US" sz="820" dirty="0"/>
          </a:p>
        </p:txBody>
      </p:sp>
      <p:sp>
        <p:nvSpPr>
          <p:cNvPr id="227" name="Shape 225"/>
          <p:cNvSpPr/>
          <p:nvPr/>
        </p:nvSpPr>
        <p:spPr>
          <a:xfrm>
            <a:off x="3314700" y="1314450"/>
            <a:ext cx="314325" cy="2390775"/>
          </a:xfrm>
          <a:prstGeom prst="rect">
            <a:avLst/>
          </a:prstGeom>
          <a:solidFill>
            <a:srgbClr val="98DF8A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228" name="Shape 226"/>
          <p:cNvSpPr/>
          <p:nvPr/>
        </p:nvSpPr>
        <p:spPr>
          <a:xfrm>
            <a:off x="3324225" y="13239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29" name="Shape 227"/>
          <p:cNvSpPr/>
          <p:nvPr/>
        </p:nvSpPr>
        <p:spPr>
          <a:xfrm>
            <a:off x="3324225" y="13239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0" name="Shape 228"/>
          <p:cNvSpPr/>
          <p:nvPr/>
        </p:nvSpPr>
        <p:spPr>
          <a:xfrm>
            <a:off x="3324225" y="132397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228600"/>
                </a:moveTo>
                <a:lnTo>
                  <a:pt x="2286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1" name="Shape 229"/>
          <p:cNvSpPr/>
          <p:nvPr/>
        </p:nvSpPr>
        <p:spPr>
          <a:xfrm>
            <a:off x="3324225" y="1333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2" name="Shape 230"/>
          <p:cNvSpPr/>
          <p:nvPr/>
        </p:nvSpPr>
        <p:spPr>
          <a:xfrm>
            <a:off x="3324225" y="1409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3" name="Shape 231"/>
          <p:cNvSpPr/>
          <p:nvPr/>
        </p:nvSpPr>
        <p:spPr>
          <a:xfrm>
            <a:off x="3324225" y="1485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4" name="Shape 232"/>
          <p:cNvSpPr/>
          <p:nvPr/>
        </p:nvSpPr>
        <p:spPr>
          <a:xfrm>
            <a:off x="3324225" y="1562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5" name="Shape 233"/>
          <p:cNvSpPr/>
          <p:nvPr/>
        </p:nvSpPr>
        <p:spPr>
          <a:xfrm>
            <a:off x="3324225" y="1638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6" name="Shape 234"/>
          <p:cNvSpPr/>
          <p:nvPr/>
        </p:nvSpPr>
        <p:spPr>
          <a:xfrm>
            <a:off x="3324225" y="1714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7" name="Shape 235"/>
          <p:cNvSpPr/>
          <p:nvPr/>
        </p:nvSpPr>
        <p:spPr>
          <a:xfrm>
            <a:off x="3324225" y="1790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8" name="Shape 236"/>
          <p:cNvSpPr/>
          <p:nvPr/>
        </p:nvSpPr>
        <p:spPr>
          <a:xfrm>
            <a:off x="3324225" y="1866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39" name="Shape 237"/>
          <p:cNvSpPr/>
          <p:nvPr/>
        </p:nvSpPr>
        <p:spPr>
          <a:xfrm>
            <a:off x="3324225" y="1943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0" name="Shape 238"/>
          <p:cNvSpPr/>
          <p:nvPr/>
        </p:nvSpPr>
        <p:spPr>
          <a:xfrm>
            <a:off x="3324225" y="2019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1" name="Shape 239"/>
          <p:cNvSpPr/>
          <p:nvPr/>
        </p:nvSpPr>
        <p:spPr>
          <a:xfrm>
            <a:off x="3324225" y="2095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2" name="Shape 240"/>
          <p:cNvSpPr/>
          <p:nvPr/>
        </p:nvSpPr>
        <p:spPr>
          <a:xfrm>
            <a:off x="3324225" y="2171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3" name="Shape 241"/>
          <p:cNvSpPr/>
          <p:nvPr/>
        </p:nvSpPr>
        <p:spPr>
          <a:xfrm>
            <a:off x="3324225" y="2247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4" name="Shape 242"/>
          <p:cNvSpPr/>
          <p:nvPr/>
        </p:nvSpPr>
        <p:spPr>
          <a:xfrm>
            <a:off x="3324225" y="2324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5" name="Shape 243"/>
          <p:cNvSpPr/>
          <p:nvPr/>
        </p:nvSpPr>
        <p:spPr>
          <a:xfrm>
            <a:off x="3324225" y="2400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6" name="Shape 244"/>
          <p:cNvSpPr/>
          <p:nvPr/>
        </p:nvSpPr>
        <p:spPr>
          <a:xfrm>
            <a:off x="3324225" y="2476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7" name="Shape 245"/>
          <p:cNvSpPr/>
          <p:nvPr/>
        </p:nvSpPr>
        <p:spPr>
          <a:xfrm>
            <a:off x="3324225" y="2552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8" name="Shape 246"/>
          <p:cNvSpPr/>
          <p:nvPr/>
        </p:nvSpPr>
        <p:spPr>
          <a:xfrm>
            <a:off x="3324225" y="2628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49" name="Shape 247"/>
          <p:cNvSpPr/>
          <p:nvPr/>
        </p:nvSpPr>
        <p:spPr>
          <a:xfrm>
            <a:off x="3324225" y="2705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0" name="Shape 248"/>
          <p:cNvSpPr/>
          <p:nvPr/>
        </p:nvSpPr>
        <p:spPr>
          <a:xfrm>
            <a:off x="3324225" y="2781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1" name="Shape 249"/>
          <p:cNvSpPr/>
          <p:nvPr/>
        </p:nvSpPr>
        <p:spPr>
          <a:xfrm>
            <a:off x="3324225" y="2857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2" name="Shape 250"/>
          <p:cNvSpPr/>
          <p:nvPr/>
        </p:nvSpPr>
        <p:spPr>
          <a:xfrm>
            <a:off x="3324225" y="2933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3" name="Shape 251"/>
          <p:cNvSpPr/>
          <p:nvPr/>
        </p:nvSpPr>
        <p:spPr>
          <a:xfrm>
            <a:off x="3324225" y="3009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4" name="Shape 252"/>
          <p:cNvSpPr/>
          <p:nvPr/>
        </p:nvSpPr>
        <p:spPr>
          <a:xfrm>
            <a:off x="3324225" y="3086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5" name="Shape 253"/>
          <p:cNvSpPr/>
          <p:nvPr/>
        </p:nvSpPr>
        <p:spPr>
          <a:xfrm>
            <a:off x="3324225" y="3162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6" name="Shape 254"/>
          <p:cNvSpPr/>
          <p:nvPr/>
        </p:nvSpPr>
        <p:spPr>
          <a:xfrm>
            <a:off x="3324225" y="3238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7" name="Shape 255"/>
          <p:cNvSpPr/>
          <p:nvPr/>
        </p:nvSpPr>
        <p:spPr>
          <a:xfrm>
            <a:off x="3324225" y="3314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8" name="Shape 256"/>
          <p:cNvSpPr/>
          <p:nvPr/>
        </p:nvSpPr>
        <p:spPr>
          <a:xfrm>
            <a:off x="3324225" y="3390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59" name="Shape 257"/>
          <p:cNvSpPr/>
          <p:nvPr/>
        </p:nvSpPr>
        <p:spPr>
          <a:xfrm>
            <a:off x="3390900" y="34671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2286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60" name="Shape 258"/>
          <p:cNvSpPr/>
          <p:nvPr/>
        </p:nvSpPr>
        <p:spPr>
          <a:xfrm>
            <a:off x="3467100" y="3543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1524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61" name="Shape 259"/>
          <p:cNvSpPr/>
          <p:nvPr/>
        </p:nvSpPr>
        <p:spPr>
          <a:xfrm>
            <a:off x="3543300" y="36195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762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62" name="Text 260"/>
          <p:cNvSpPr/>
          <p:nvPr/>
        </p:nvSpPr>
        <p:spPr>
          <a:xfrm>
            <a:off x="3276600" y="1152525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2040</a:t>
            </a:r>
            <a:endParaRPr lang="en-US" sz="820" dirty="0"/>
          </a:p>
        </p:txBody>
      </p:sp>
      <p:sp>
        <p:nvSpPr>
          <p:cNvPr id="263" name="Shape 261"/>
          <p:cNvSpPr/>
          <p:nvPr/>
        </p:nvSpPr>
        <p:spPr>
          <a:xfrm>
            <a:off x="3695700" y="1362075"/>
            <a:ext cx="314325" cy="2343150"/>
          </a:xfrm>
          <a:prstGeom prst="rect">
            <a:avLst/>
          </a:prstGeom>
          <a:solidFill>
            <a:srgbClr val="FF9896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264" name="Shape 262"/>
          <p:cNvSpPr/>
          <p:nvPr/>
        </p:nvSpPr>
        <p:spPr>
          <a:xfrm>
            <a:off x="3705225" y="1371600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0" y="104775"/>
                </a:moveTo>
                <a:lnTo>
                  <a:pt x="1047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65" name="Shape 263"/>
          <p:cNvSpPr/>
          <p:nvPr/>
        </p:nvSpPr>
        <p:spPr>
          <a:xfrm>
            <a:off x="3705225" y="1371600"/>
            <a:ext cx="180975" cy="180975"/>
          </a:xfrm>
          <a:custGeom>
            <a:avLst/>
            <a:gdLst/>
            <a:ahLst/>
            <a:cxnLst/>
            <a:rect l="l" t="t" r="r" b="b"/>
            <a:pathLst>
              <a:path w="180975" h="180975">
                <a:moveTo>
                  <a:pt x="0" y="180975"/>
                </a:moveTo>
                <a:lnTo>
                  <a:pt x="1809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66" name="Shape 264"/>
          <p:cNvSpPr/>
          <p:nvPr/>
        </p:nvSpPr>
        <p:spPr>
          <a:xfrm>
            <a:off x="3705225" y="1371600"/>
            <a:ext cx="257175" cy="257175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0" y="257175"/>
                </a:moveTo>
                <a:lnTo>
                  <a:pt x="2571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67" name="Shape 265"/>
          <p:cNvSpPr/>
          <p:nvPr/>
        </p:nvSpPr>
        <p:spPr>
          <a:xfrm>
            <a:off x="3705225" y="1409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68" name="Shape 266"/>
          <p:cNvSpPr/>
          <p:nvPr/>
        </p:nvSpPr>
        <p:spPr>
          <a:xfrm>
            <a:off x="3705225" y="1485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69" name="Shape 267"/>
          <p:cNvSpPr/>
          <p:nvPr/>
        </p:nvSpPr>
        <p:spPr>
          <a:xfrm>
            <a:off x="3705225" y="1562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0" name="Shape 268"/>
          <p:cNvSpPr/>
          <p:nvPr/>
        </p:nvSpPr>
        <p:spPr>
          <a:xfrm>
            <a:off x="3705225" y="1638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1" name="Shape 269"/>
          <p:cNvSpPr/>
          <p:nvPr/>
        </p:nvSpPr>
        <p:spPr>
          <a:xfrm>
            <a:off x="3705225" y="1714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2" name="Shape 270"/>
          <p:cNvSpPr/>
          <p:nvPr/>
        </p:nvSpPr>
        <p:spPr>
          <a:xfrm>
            <a:off x="3705225" y="1790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3" name="Shape 271"/>
          <p:cNvSpPr/>
          <p:nvPr/>
        </p:nvSpPr>
        <p:spPr>
          <a:xfrm>
            <a:off x="3705225" y="1866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4" name="Shape 272"/>
          <p:cNvSpPr/>
          <p:nvPr/>
        </p:nvSpPr>
        <p:spPr>
          <a:xfrm>
            <a:off x="3705225" y="1943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5" name="Shape 273"/>
          <p:cNvSpPr/>
          <p:nvPr/>
        </p:nvSpPr>
        <p:spPr>
          <a:xfrm>
            <a:off x="3705225" y="2019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6" name="Shape 274"/>
          <p:cNvSpPr/>
          <p:nvPr/>
        </p:nvSpPr>
        <p:spPr>
          <a:xfrm>
            <a:off x="3705225" y="2095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7" name="Shape 275"/>
          <p:cNvSpPr/>
          <p:nvPr/>
        </p:nvSpPr>
        <p:spPr>
          <a:xfrm>
            <a:off x="3705225" y="2171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8" name="Shape 276"/>
          <p:cNvSpPr/>
          <p:nvPr/>
        </p:nvSpPr>
        <p:spPr>
          <a:xfrm>
            <a:off x="3705225" y="2247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79" name="Shape 277"/>
          <p:cNvSpPr/>
          <p:nvPr/>
        </p:nvSpPr>
        <p:spPr>
          <a:xfrm>
            <a:off x="3705225" y="2324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0" name="Shape 278"/>
          <p:cNvSpPr/>
          <p:nvPr/>
        </p:nvSpPr>
        <p:spPr>
          <a:xfrm>
            <a:off x="3705225" y="2400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1" name="Shape 279"/>
          <p:cNvSpPr/>
          <p:nvPr/>
        </p:nvSpPr>
        <p:spPr>
          <a:xfrm>
            <a:off x="3705225" y="2476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2" name="Shape 280"/>
          <p:cNvSpPr/>
          <p:nvPr/>
        </p:nvSpPr>
        <p:spPr>
          <a:xfrm>
            <a:off x="3705225" y="2552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3" name="Shape 281"/>
          <p:cNvSpPr/>
          <p:nvPr/>
        </p:nvSpPr>
        <p:spPr>
          <a:xfrm>
            <a:off x="3705225" y="2628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4" name="Shape 282"/>
          <p:cNvSpPr/>
          <p:nvPr/>
        </p:nvSpPr>
        <p:spPr>
          <a:xfrm>
            <a:off x="3705225" y="2705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5" name="Shape 283"/>
          <p:cNvSpPr/>
          <p:nvPr/>
        </p:nvSpPr>
        <p:spPr>
          <a:xfrm>
            <a:off x="3705225" y="2781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6" name="Shape 284"/>
          <p:cNvSpPr/>
          <p:nvPr/>
        </p:nvSpPr>
        <p:spPr>
          <a:xfrm>
            <a:off x="3705225" y="2857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7" name="Shape 285"/>
          <p:cNvSpPr/>
          <p:nvPr/>
        </p:nvSpPr>
        <p:spPr>
          <a:xfrm>
            <a:off x="3705225" y="2933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8" name="Shape 286"/>
          <p:cNvSpPr/>
          <p:nvPr/>
        </p:nvSpPr>
        <p:spPr>
          <a:xfrm>
            <a:off x="3705225" y="3009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89" name="Shape 287"/>
          <p:cNvSpPr/>
          <p:nvPr/>
        </p:nvSpPr>
        <p:spPr>
          <a:xfrm>
            <a:off x="3705225" y="30861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90" name="Shape 288"/>
          <p:cNvSpPr/>
          <p:nvPr/>
        </p:nvSpPr>
        <p:spPr>
          <a:xfrm>
            <a:off x="3705225" y="31623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91" name="Shape 289"/>
          <p:cNvSpPr/>
          <p:nvPr/>
        </p:nvSpPr>
        <p:spPr>
          <a:xfrm>
            <a:off x="3705225" y="32385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92" name="Shape 290"/>
          <p:cNvSpPr/>
          <p:nvPr/>
        </p:nvSpPr>
        <p:spPr>
          <a:xfrm>
            <a:off x="3705225" y="33147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93" name="Shape 291"/>
          <p:cNvSpPr/>
          <p:nvPr/>
        </p:nvSpPr>
        <p:spPr>
          <a:xfrm>
            <a:off x="3705225" y="339090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94" name="Shape 292"/>
          <p:cNvSpPr/>
          <p:nvPr/>
        </p:nvSpPr>
        <p:spPr>
          <a:xfrm>
            <a:off x="3771900" y="34671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28600" y="0"/>
                </a:moveTo>
                <a:lnTo>
                  <a:pt x="0" y="2286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95" name="Shape 293"/>
          <p:cNvSpPr/>
          <p:nvPr/>
        </p:nvSpPr>
        <p:spPr>
          <a:xfrm>
            <a:off x="3848100" y="3543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1524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96" name="Shape 294"/>
          <p:cNvSpPr/>
          <p:nvPr/>
        </p:nvSpPr>
        <p:spPr>
          <a:xfrm>
            <a:off x="3924300" y="36195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762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297" name="Text 295"/>
          <p:cNvSpPr/>
          <p:nvPr/>
        </p:nvSpPr>
        <p:spPr>
          <a:xfrm>
            <a:off x="3657600" y="1200150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2007</a:t>
            </a:r>
            <a:endParaRPr lang="en-US" sz="820" dirty="0"/>
          </a:p>
        </p:txBody>
      </p:sp>
      <p:sp>
        <p:nvSpPr>
          <p:cNvPr id="298" name="Shape 296"/>
          <p:cNvSpPr/>
          <p:nvPr/>
        </p:nvSpPr>
        <p:spPr>
          <a:xfrm>
            <a:off x="4067175" y="1419225"/>
            <a:ext cx="314325" cy="2286000"/>
          </a:xfrm>
          <a:prstGeom prst="rect">
            <a:avLst/>
          </a:prstGeom>
          <a:solidFill>
            <a:srgbClr val="9467BD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299" name="Shape 297"/>
          <p:cNvSpPr/>
          <p:nvPr/>
        </p:nvSpPr>
        <p:spPr>
          <a:xfrm>
            <a:off x="4076700" y="14287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57150"/>
                </a:moveTo>
                <a:lnTo>
                  <a:pt x="571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0" name="Shape 298"/>
          <p:cNvSpPr/>
          <p:nvPr/>
        </p:nvSpPr>
        <p:spPr>
          <a:xfrm>
            <a:off x="4076700" y="142875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0" y="133350"/>
                </a:moveTo>
                <a:lnTo>
                  <a:pt x="1333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1" name="Shape 299"/>
          <p:cNvSpPr/>
          <p:nvPr/>
        </p:nvSpPr>
        <p:spPr>
          <a:xfrm>
            <a:off x="4076700" y="1428750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0" y="209550"/>
                </a:moveTo>
                <a:lnTo>
                  <a:pt x="2095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2" name="Shape 300"/>
          <p:cNvSpPr/>
          <p:nvPr/>
        </p:nvSpPr>
        <p:spPr>
          <a:xfrm>
            <a:off x="4076700" y="142875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3" name="Shape 301"/>
          <p:cNvSpPr/>
          <p:nvPr/>
        </p:nvSpPr>
        <p:spPr>
          <a:xfrm>
            <a:off x="4076700" y="14954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4" name="Shape 302"/>
          <p:cNvSpPr/>
          <p:nvPr/>
        </p:nvSpPr>
        <p:spPr>
          <a:xfrm>
            <a:off x="4076700" y="15716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5" name="Shape 303"/>
          <p:cNvSpPr/>
          <p:nvPr/>
        </p:nvSpPr>
        <p:spPr>
          <a:xfrm>
            <a:off x="4076700" y="16478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6" name="Shape 304"/>
          <p:cNvSpPr/>
          <p:nvPr/>
        </p:nvSpPr>
        <p:spPr>
          <a:xfrm>
            <a:off x="4076700" y="17240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7" name="Shape 305"/>
          <p:cNvSpPr/>
          <p:nvPr/>
        </p:nvSpPr>
        <p:spPr>
          <a:xfrm>
            <a:off x="4076700" y="18002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8" name="Shape 306"/>
          <p:cNvSpPr/>
          <p:nvPr/>
        </p:nvSpPr>
        <p:spPr>
          <a:xfrm>
            <a:off x="4076700" y="18764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09" name="Shape 307"/>
          <p:cNvSpPr/>
          <p:nvPr/>
        </p:nvSpPr>
        <p:spPr>
          <a:xfrm>
            <a:off x="4076700" y="19526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0" name="Shape 308"/>
          <p:cNvSpPr/>
          <p:nvPr/>
        </p:nvSpPr>
        <p:spPr>
          <a:xfrm>
            <a:off x="4076700" y="20288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1" name="Shape 309"/>
          <p:cNvSpPr/>
          <p:nvPr/>
        </p:nvSpPr>
        <p:spPr>
          <a:xfrm>
            <a:off x="4076700" y="21050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2" name="Shape 310"/>
          <p:cNvSpPr/>
          <p:nvPr/>
        </p:nvSpPr>
        <p:spPr>
          <a:xfrm>
            <a:off x="4076700" y="21812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3" name="Shape 311"/>
          <p:cNvSpPr/>
          <p:nvPr/>
        </p:nvSpPr>
        <p:spPr>
          <a:xfrm>
            <a:off x="4076700" y="22574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4" name="Shape 312"/>
          <p:cNvSpPr/>
          <p:nvPr/>
        </p:nvSpPr>
        <p:spPr>
          <a:xfrm>
            <a:off x="4076700" y="23336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5" name="Shape 313"/>
          <p:cNvSpPr/>
          <p:nvPr/>
        </p:nvSpPr>
        <p:spPr>
          <a:xfrm>
            <a:off x="4076700" y="24098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6" name="Shape 314"/>
          <p:cNvSpPr/>
          <p:nvPr/>
        </p:nvSpPr>
        <p:spPr>
          <a:xfrm>
            <a:off x="4076700" y="24860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7" name="Shape 315"/>
          <p:cNvSpPr/>
          <p:nvPr/>
        </p:nvSpPr>
        <p:spPr>
          <a:xfrm>
            <a:off x="4076700" y="25622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8" name="Shape 316"/>
          <p:cNvSpPr/>
          <p:nvPr/>
        </p:nvSpPr>
        <p:spPr>
          <a:xfrm>
            <a:off x="4076700" y="26384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19" name="Shape 317"/>
          <p:cNvSpPr/>
          <p:nvPr/>
        </p:nvSpPr>
        <p:spPr>
          <a:xfrm>
            <a:off x="4076700" y="27146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0" name="Shape 318"/>
          <p:cNvSpPr/>
          <p:nvPr/>
        </p:nvSpPr>
        <p:spPr>
          <a:xfrm>
            <a:off x="4076700" y="27908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1" name="Shape 319"/>
          <p:cNvSpPr/>
          <p:nvPr/>
        </p:nvSpPr>
        <p:spPr>
          <a:xfrm>
            <a:off x="4076700" y="28670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2" name="Shape 320"/>
          <p:cNvSpPr/>
          <p:nvPr/>
        </p:nvSpPr>
        <p:spPr>
          <a:xfrm>
            <a:off x="4076700" y="29432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3" name="Shape 321"/>
          <p:cNvSpPr/>
          <p:nvPr/>
        </p:nvSpPr>
        <p:spPr>
          <a:xfrm>
            <a:off x="4076700" y="30194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4" name="Shape 322"/>
          <p:cNvSpPr/>
          <p:nvPr/>
        </p:nvSpPr>
        <p:spPr>
          <a:xfrm>
            <a:off x="4076700" y="30956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5" name="Shape 323"/>
          <p:cNvSpPr/>
          <p:nvPr/>
        </p:nvSpPr>
        <p:spPr>
          <a:xfrm>
            <a:off x="4076700" y="31718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6" name="Shape 324"/>
          <p:cNvSpPr/>
          <p:nvPr/>
        </p:nvSpPr>
        <p:spPr>
          <a:xfrm>
            <a:off x="4076700" y="32480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7" name="Shape 325"/>
          <p:cNvSpPr/>
          <p:nvPr/>
        </p:nvSpPr>
        <p:spPr>
          <a:xfrm>
            <a:off x="4076700" y="33242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8" name="Shape 326"/>
          <p:cNvSpPr/>
          <p:nvPr/>
        </p:nvSpPr>
        <p:spPr>
          <a:xfrm>
            <a:off x="4076700" y="340042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29" name="Shape 327"/>
          <p:cNvSpPr/>
          <p:nvPr/>
        </p:nvSpPr>
        <p:spPr>
          <a:xfrm>
            <a:off x="4152900" y="3476625"/>
            <a:ext cx="219075" cy="219075"/>
          </a:xfrm>
          <a:custGeom>
            <a:avLst/>
            <a:gdLst/>
            <a:ahLst/>
            <a:cxnLst/>
            <a:rect l="l" t="t" r="r" b="b"/>
            <a:pathLst>
              <a:path w="219075" h="219075">
                <a:moveTo>
                  <a:pt x="219075" y="0"/>
                </a:moveTo>
                <a:lnTo>
                  <a:pt x="0" y="2190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30" name="Shape 328"/>
          <p:cNvSpPr/>
          <p:nvPr/>
        </p:nvSpPr>
        <p:spPr>
          <a:xfrm>
            <a:off x="4229100" y="35528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142875" y="0"/>
                </a:moveTo>
                <a:lnTo>
                  <a:pt x="0" y="1428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31" name="Shape 329"/>
          <p:cNvSpPr/>
          <p:nvPr/>
        </p:nvSpPr>
        <p:spPr>
          <a:xfrm>
            <a:off x="4305300" y="3629025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675" y="0"/>
                </a:moveTo>
                <a:lnTo>
                  <a:pt x="0" y="666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32" name="Text 330"/>
          <p:cNvSpPr/>
          <p:nvPr/>
        </p:nvSpPr>
        <p:spPr>
          <a:xfrm>
            <a:off x="4029075" y="1257300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1973</a:t>
            </a:r>
            <a:endParaRPr lang="en-US" sz="820" dirty="0"/>
          </a:p>
        </p:txBody>
      </p:sp>
      <p:sp>
        <p:nvSpPr>
          <p:cNvPr id="333" name="Shape 331"/>
          <p:cNvSpPr/>
          <p:nvPr/>
        </p:nvSpPr>
        <p:spPr>
          <a:xfrm>
            <a:off x="4438650" y="1466850"/>
            <a:ext cx="314325" cy="2238375"/>
          </a:xfrm>
          <a:prstGeom prst="rect">
            <a:avLst/>
          </a:prstGeom>
          <a:solidFill>
            <a:srgbClr val="C5B0D5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334" name="Shape 332"/>
          <p:cNvSpPr/>
          <p:nvPr/>
        </p:nvSpPr>
        <p:spPr>
          <a:xfrm>
            <a:off x="4448175" y="1476375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50"/>
                </a:moveTo>
                <a:lnTo>
                  <a:pt x="952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35" name="Shape 333"/>
          <p:cNvSpPr/>
          <p:nvPr/>
        </p:nvSpPr>
        <p:spPr>
          <a:xfrm>
            <a:off x="4448175" y="14763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0" y="171450"/>
                </a:moveTo>
                <a:lnTo>
                  <a:pt x="1714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36" name="Shape 334"/>
          <p:cNvSpPr/>
          <p:nvPr/>
        </p:nvSpPr>
        <p:spPr>
          <a:xfrm>
            <a:off x="4448175" y="1476375"/>
            <a:ext cx="247650" cy="247650"/>
          </a:xfrm>
          <a:custGeom>
            <a:avLst/>
            <a:gdLst/>
            <a:ahLst/>
            <a:cxnLst/>
            <a:rect l="l" t="t" r="r" b="b"/>
            <a:pathLst>
              <a:path w="247650" h="247650">
                <a:moveTo>
                  <a:pt x="0" y="247650"/>
                </a:moveTo>
                <a:lnTo>
                  <a:pt x="2476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37" name="Shape 335"/>
          <p:cNvSpPr/>
          <p:nvPr/>
        </p:nvSpPr>
        <p:spPr>
          <a:xfrm>
            <a:off x="4448175" y="15049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38" name="Shape 336"/>
          <p:cNvSpPr/>
          <p:nvPr/>
        </p:nvSpPr>
        <p:spPr>
          <a:xfrm>
            <a:off x="4448175" y="15811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39" name="Shape 337"/>
          <p:cNvSpPr/>
          <p:nvPr/>
        </p:nvSpPr>
        <p:spPr>
          <a:xfrm>
            <a:off x="4448175" y="16573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0" name="Shape 338"/>
          <p:cNvSpPr/>
          <p:nvPr/>
        </p:nvSpPr>
        <p:spPr>
          <a:xfrm>
            <a:off x="4448175" y="17335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1" name="Shape 339"/>
          <p:cNvSpPr/>
          <p:nvPr/>
        </p:nvSpPr>
        <p:spPr>
          <a:xfrm>
            <a:off x="4448175" y="18097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2" name="Shape 340"/>
          <p:cNvSpPr/>
          <p:nvPr/>
        </p:nvSpPr>
        <p:spPr>
          <a:xfrm>
            <a:off x="4448175" y="18859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3" name="Shape 341"/>
          <p:cNvSpPr/>
          <p:nvPr/>
        </p:nvSpPr>
        <p:spPr>
          <a:xfrm>
            <a:off x="4448175" y="19621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4" name="Shape 342"/>
          <p:cNvSpPr/>
          <p:nvPr/>
        </p:nvSpPr>
        <p:spPr>
          <a:xfrm>
            <a:off x="4448175" y="20383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5" name="Shape 343"/>
          <p:cNvSpPr/>
          <p:nvPr/>
        </p:nvSpPr>
        <p:spPr>
          <a:xfrm>
            <a:off x="4448175" y="21145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6" name="Shape 344"/>
          <p:cNvSpPr/>
          <p:nvPr/>
        </p:nvSpPr>
        <p:spPr>
          <a:xfrm>
            <a:off x="4448175" y="21907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7" name="Shape 345"/>
          <p:cNvSpPr/>
          <p:nvPr/>
        </p:nvSpPr>
        <p:spPr>
          <a:xfrm>
            <a:off x="4448175" y="22669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8" name="Shape 346"/>
          <p:cNvSpPr/>
          <p:nvPr/>
        </p:nvSpPr>
        <p:spPr>
          <a:xfrm>
            <a:off x="4448175" y="23431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49" name="Shape 347"/>
          <p:cNvSpPr/>
          <p:nvPr/>
        </p:nvSpPr>
        <p:spPr>
          <a:xfrm>
            <a:off x="4448175" y="24193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0" name="Shape 348"/>
          <p:cNvSpPr/>
          <p:nvPr/>
        </p:nvSpPr>
        <p:spPr>
          <a:xfrm>
            <a:off x="4448175" y="24955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1" name="Shape 349"/>
          <p:cNvSpPr/>
          <p:nvPr/>
        </p:nvSpPr>
        <p:spPr>
          <a:xfrm>
            <a:off x="4448175" y="25717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2" name="Shape 350"/>
          <p:cNvSpPr/>
          <p:nvPr/>
        </p:nvSpPr>
        <p:spPr>
          <a:xfrm>
            <a:off x="4448175" y="26479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3" name="Shape 351"/>
          <p:cNvSpPr/>
          <p:nvPr/>
        </p:nvSpPr>
        <p:spPr>
          <a:xfrm>
            <a:off x="4448175" y="27241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4" name="Shape 352"/>
          <p:cNvSpPr/>
          <p:nvPr/>
        </p:nvSpPr>
        <p:spPr>
          <a:xfrm>
            <a:off x="4448175" y="28003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5" name="Shape 353"/>
          <p:cNvSpPr/>
          <p:nvPr/>
        </p:nvSpPr>
        <p:spPr>
          <a:xfrm>
            <a:off x="4448175" y="28765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6" name="Shape 354"/>
          <p:cNvSpPr/>
          <p:nvPr/>
        </p:nvSpPr>
        <p:spPr>
          <a:xfrm>
            <a:off x="4448175" y="29527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7" name="Shape 355"/>
          <p:cNvSpPr/>
          <p:nvPr/>
        </p:nvSpPr>
        <p:spPr>
          <a:xfrm>
            <a:off x="4448175" y="30289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8" name="Shape 356"/>
          <p:cNvSpPr/>
          <p:nvPr/>
        </p:nvSpPr>
        <p:spPr>
          <a:xfrm>
            <a:off x="4448175" y="31051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59" name="Shape 357"/>
          <p:cNvSpPr/>
          <p:nvPr/>
        </p:nvSpPr>
        <p:spPr>
          <a:xfrm>
            <a:off x="4448175" y="31813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60" name="Shape 358"/>
          <p:cNvSpPr/>
          <p:nvPr/>
        </p:nvSpPr>
        <p:spPr>
          <a:xfrm>
            <a:off x="4448175" y="32575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61" name="Shape 359"/>
          <p:cNvSpPr/>
          <p:nvPr/>
        </p:nvSpPr>
        <p:spPr>
          <a:xfrm>
            <a:off x="4448175" y="3333750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62" name="Shape 360"/>
          <p:cNvSpPr/>
          <p:nvPr/>
        </p:nvSpPr>
        <p:spPr>
          <a:xfrm>
            <a:off x="4457700" y="340995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285750" y="0"/>
                </a:moveTo>
                <a:lnTo>
                  <a:pt x="0" y="2857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63" name="Shape 361"/>
          <p:cNvSpPr/>
          <p:nvPr/>
        </p:nvSpPr>
        <p:spPr>
          <a:xfrm>
            <a:off x="4533900" y="3486150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50" y="0"/>
                </a:moveTo>
                <a:lnTo>
                  <a:pt x="0" y="2095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64" name="Shape 362"/>
          <p:cNvSpPr/>
          <p:nvPr/>
        </p:nvSpPr>
        <p:spPr>
          <a:xfrm>
            <a:off x="4610100" y="356235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133350" y="0"/>
                </a:moveTo>
                <a:lnTo>
                  <a:pt x="0" y="1333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65" name="Shape 363"/>
          <p:cNvSpPr/>
          <p:nvPr/>
        </p:nvSpPr>
        <p:spPr>
          <a:xfrm>
            <a:off x="4686300" y="36385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50" y="0"/>
                </a:moveTo>
                <a:lnTo>
                  <a:pt x="0" y="571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66" name="Text 364"/>
          <p:cNvSpPr/>
          <p:nvPr/>
        </p:nvSpPr>
        <p:spPr>
          <a:xfrm>
            <a:off x="4400550" y="1304925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1942</a:t>
            </a:r>
            <a:endParaRPr lang="en-US" sz="820" dirty="0"/>
          </a:p>
        </p:txBody>
      </p:sp>
      <p:sp>
        <p:nvSpPr>
          <p:cNvPr id="367" name="Shape 365"/>
          <p:cNvSpPr/>
          <p:nvPr/>
        </p:nvSpPr>
        <p:spPr>
          <a:xfrm>
            <a:off x="4810125" y="1476375"/>
            <a:ext cx="314325" cy="2228850"/>
          </a:xfrm>
          <a:prstGeom prst="rect">
            <a:avLst/>
          </a:prstGeom>
          <a:solidFill>
            <a:srgbClr val="8C564B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368" name="Shape 366"/>
          <p:cNvSpPr/>
          <p:nvPr/>
        </p:nvSpPr>
        <p:spPr>
          <a:xfrm>
            <a:off x="4819650" y="1485900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0" y="95250"/>
                </a:moveTo>
                <a:lnTo>
                  <a:pt x="952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69" name="Shape 367"/>
          <p:cNvSpPr/>
          <p:nvPr/>
        </p:nvSpPr>
        <p:spPr>
          <a:xfrm>
            <a:off x="4819650" y="14859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0" y="171450"/>
                </a:moveTo>
                <a:lnTo>
                  <a:pt x="1714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0" name="Shape 368"/>
          <p:cNvSpPr/>
          <p:nvPr/>
        </p:nvSpPr>
        <p:spPr>
          <a:xfrm>
            <a:off x="4819650" y="1485900"/>
            <a:ext cx="247650" cy="247650"/>
          </a:xfrm>
          <a:custGeom>
            <a:avLst/>
            <a:gdLst/>
            <a:ahLst/>
            <a:cxnLst/>
            <a:rect l="l" t="t" r="r" b="b"/>
            <a:pathLst>
              <a:path w="247650" h="247650">
                <a:moveTo>
                  <a:pt x="0" y="247650"/>
                </a:moveTo>
                <a:lnTo>
                  <a:pt x="2476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1" name="Shape 369"/>
          <p:cNvSpPr/>
          <p:nvPr/>
        </p:nvSpPr>
        <p:spPr>
          <a:xfrm>
            <a:off x="4819650" y="15144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2" name="Shape 370"/>
          <p:cNvSpPr/>
          <p:nvPr/>
        </p:nvSpPr>
        <p:spPr>
          <a:xfrm>
            <a:off x="4819650" y="15906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3" name="Shape 371"/>
          <p:cNvSpPr/>
          <p:nvPr/>
        </p:nvSpPr>
        <p:spPr>
          <a:xfrm>
            <a:off x="4819650" y="16668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4" name="Shape 372"/>
          <p:cNvSpPr/>
          <p:nvPr/>
        </p:nvSpPr>
        <p:spPr>
          <a:xfrm>
            <a:off x="4819650" y="17430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5" name="Shape 373"/>
          <p:cNvSpPr/>
          <p:nvPr/>
        </p:nvSpPr>
        <p:spPr>
          <a:xfrm>
            <a:off x="4819650" y="18192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6" name="Shape 374"/>
          <p:cNvSpPr/>
          <p:nvPr/>
        </p:nvSpPr>
        <p:spPr>
          <a:xfrm>
            <a:off x="4819650" y="18954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7" name="Shape 375"/>
          <p:cNvSpPr/>
          <p:nvPr/>
        </p:nvSpPr>
        <p:spPr>
          <a:xfrm>
            <a:off x="4819650" y="19716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8" name="Shape 376"/>
          <p:cNvSpPr/>
          <p:nvPr/>
        </p:nvSpPr>
        <p:spPr>
          <a:xfrm>
            <a:off x="4819650" y="20478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79" name="Shape 377"/>
          <p:cNvSpPr/>
          <p:nvPr/>
        </p:nvSpPr>
        <p:spPr>
          <a:xfrm>
            <a:off x="4819650" y="21240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0" name="Shape 378"/>
          <p:cNvSpPr/>
          <p:nvPr/>
        </p:nvSpPr>
        <p:spPr>
          <a:xfrm>
            <a:off x="4819650" y="22002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1" name="Shape 379"/>
          <p:cNvSpPr/>
          <p:nvPr/>
        </p:nvSpPr>
        <p:spPr>
          <a:xfrm>
            <a:off x="4819650" y="22764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2" name="Shape 380"/>
          <p:cNvSpPr/>
          <p:nvPr/>
        </p:nvSpPr>
        <p:spPr>
          <a:xfrm>
            <a:off x="4819650" y="23526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3" name="Shape 381"/>
          <p:cNvSpPr/>
          <p:nvPr/>
        </p:nvSpPr>
        <p:spPr>
          <a:xfrm>
            <a:off x="4819650" y="24288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4" name="Shape 382"/>
          <p:cNvSpPr/>
          <p:nvPr/>
        </p:nvSpPr>
        <p:spPr>
          <a:xfrm>
            <a:off x="4819650" y="25050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5" name="Shape 383"/>
          <p:cNvSpPr/>
          <p:nvPr/>
        </p:nvSpPr>
        <p:spPr>
          <a:xfrm>
            <a:off x="4819650" y="25812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6" name="Shape 384"/>
          <p:cNvSpPr/>
          <p:nvPr/>
        </p:nvSpPr>
        <p:spPr>
          <a:xfrm>
            <a:off x="4819650" y="26574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7" name="Shape 385"/>
          <p:cNvSpPr/>
          <p:nvPr/>
        </p:nvSpPr>
        <p:spPr>
          <a:xfrm>
            <a:off x="4819650" y="27336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8" name="Shape 386"/>
          <p:cNvSpPr/>
          <p:nvPr/>
        </p:nvSpPr>
        <p:spPr>
          <a:xfrm>
            <a:off x="4819650" y="28098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89" name="Shape 387"/>
          <p:cNvSpPr/>
          <p:nvPr/>
        </p:nvSpPr>
        <p:spPr>
          <a:xfrm>
            <a:off x="4819650" y="28860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0" name="Shape 388"/>
          <p:cNvSpPr/>
          <p:nvPr/>
        </p:nvSpPr>
        <p:spPr>
          <a:xfrm>
            <a:off x="4819650" y="29622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1" name="Shape 389"/>
          <p:cNvSpPr/>
          <p:nvPr/>
        </p:nvSpPr>
        <p:spPr>
          <a:xfrm>
            <a:off x="4819650" y="30384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2" name="Shape 390"/>
          <p:cNvSpPr/>
          <p:nvPr/>
        </p:nvSpPr>
        <p:spPr>
          <a:xfrm>
            <a:off x="4819650" y="31146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3" name="Shape 391"/>
          <p:cNvSpPr/>
          <p:nvPr/>
        </p:nvSpPr>
        <p:spPr>
          <a:xfrm>
            <a:off x="4819650" y="31908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4" name="Shape 392"/>
          <p:cNvSpPr/>
          <p:nvPr/>
        </p:nvSpPr>
        <p:spPr>
          <a:xfrm>
            <a:off x="4819650" y="32670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5" name="Shape 393"/>
          <p:cNvSpPr/>
          <p:nvPr/>
        </p:nvSpPr>
        <p:spPr>
          <a:xfrm>
            <a:off x="4819650" y="3343275"/>
            <a:ext cx="295275" cy="295275"/>
          </a:xfrm>
          <a:custGeom>
            <a:avLst/>
            <a:gdLst/>
            <a:ahLst/>
            <a:cxnLst/>
            <a:rect l="l" t="t" r="r" b="b"/>
            <a:pathLst>
              <a:path w="295275" h="295275">
                <a:moveTo>
                  <a:pt x="0" y="295275"/>
                </a:moveTo>
                <a:lnTo>
                  <a:pt x="29527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6" name="Shape 394"/>
          <p:cNvSpPr/>
          <p:nvPr/>
        </p:nvSpPr>
        <p:spPr>
          <a:xfrm>
            <a:off x="4838700" y="3419475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276225" y="0"/>
                </a:moveTo>
                <a:lnTo>
                  <a:pt x="0" y="2762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7" name="Shape 395"/>
          <p:cNvSpPr/>
          <p:nvPr/>
        </p:nvSpPr>
        <p:spPr>
          <a:xfrm>
            <a:off x="4914900" y="3495675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00025" h="200025">
                <a:moveTo>
                  <a:pt x="200025" y="0"/>
                </a:moveTo>
                <a:lnTo>
                  <a:pt x="0" y="2000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8" name="Shape 396"/>
          <p:cNvSpPr/>
          <p:nvPr/>
        </p:nvSpPr>
        <p:spPr>
          <a:xfrm>
            <a:off x="4991100" y="3571875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123825" y="0"/>
                </a:moveTo>
                <a:lnTo>
                  <a:pt x="0" y="1238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399" name="Shape 397"/>
          <p:cNvSpPr/>
          <p:nvPr/>
        </p:nvSpPr>
        <p:spPr>
          <a:xfrm>
            <a:off x="5067300" y="364807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47625" y="0"/>
                </a:moveTo>
                <a:lnTo>
                  <a:pt x="0" y="476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00" name="Text 398"/>
          <p:cNvSpPr/>
          <p:nvPr/>
        </p:nvSpPr>
        <p:spPr>
          <a:xfrm>
            <a:off x="4772025" y="1314450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1936</a:t>
            </a:r>
            <a:endParaRPr lang="en-US" sz="820" dirty="0"/>
          </a:p>
        </p:txBody>
      </p:sp>
      <p:sp>
        <p:nvSpPr>
          <p:cNvPr id="401" name="Shape 399"/>
          <p:cNvSpPr/>
          <p:nvPr/>
        </p:nvSpPr>
        <p:spPr>
          <a:xfrm>
            <a:off x="5191125" y="1676400"/>
            <a:ext cx="304800" cy="2028825"/>
          </a:xfrm>
          <a:prstGeom prst="rect">
            <a:avLst/>
          </a:prstGeom>
          <a:solidFill>
            <a:srgbClr val="C49C94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402" name="Shape 400"/>
          <p:cNvSpPr/>
          <p:nvPr/>
        </p:nvSpPr>
        <p:spPr>
          <a:xfrm>
            <a:off x="5200650" y="1685925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03" name="Shape 401"/>
          <p:cNvSpPr/>
          <p:nvPr/>
        </p:nvSpPr>
        <p:spPr>
          <a:xfrm>
            <a:off x="5200650" y="1685925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825"/>
                </a:moveTo>
                <a:lnTo>
                  <a:pt x="1238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04" name="Shape 402"/>
          <p:cNvSpPr/>
          <p:nvPr/>
        </p:nvSpPr>
        <p:spPr>
          <a:xfrm>
            <a:off x="5200650" y="1685925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00025" h="200025">
                <a:moveTo>
                  <a:pt x="0" y="200025"/>
                </a:moveTo>
                <a:lnTo>
                  <a:pt x="2000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05" name="Shape 403"/>
          <p:cNvSpPr/>
          <p:nvPr/>
        </p:nvSpPr>
        <p:spPr>
          <a:xfrm>
            <a:off x="5200650" y="1685925"/>
            <a:ext cx="276225" cy="276225"/>
          </a:xfrm>
          <a:custGeom>
            <a:avLst/>
            <a:gdLst/>
            <a:ahLst/>
            <a:cxnLst/>
            <a:rect l="l" t="t" r="r" b="b"/>
            <a:pathLst>
              <a:path w="276225" h="276225">
                <a:moveTo>
                  <a:pt x="0" y="276225"/>
                </a:moveTo>
                <a:lnTo>
                  <a:pt x="2762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06" name="Shape 404"/>
          <p:cNvSpPr/>
          <p:nvPr/>
        </p:nvSpPr>
        <p:spPr>
          <a:xfrm>
            <a:off x="5200650" y="17526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07" name="Shape 405"/>
          <p:cNvSpPr/>
          <p:nvPr/>
        </p:nvSpPr>
        <p:spPr>
          <a:xfrm>
            <a:off x="5200650" y="18288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08" name="Shape 406"/>
          <p:cNvSpPr/>
          <p:nvPr/>
        </p:nvSpPr>
        <p:spPr>
          <a:xfrm>
            <a:off x="5200650" y="19050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09" name="Shape 407"/>
          <p:cNvSpPr/>
          <p:nvPr/>
        </p:nvSpPr>
        <p:spPr>
          <a:xfrm>
            <a:off x="5200650" y="19812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0" name="Shape 408"/>
          <p:cNvSpPr/>
          <p:nvPr/>
        </p:nvSpPr>
        <p:spPr>
          <a:xfrm>
            <a:off x="5200650" y="20574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1" name="Shape 409"/>
          <p:cNvSpPr/>
          <p:nvPr/>
        </p:nvSpPr>
        <p:spPr>
          <a:xfrm>
            <a:off x="5200650" y="21336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2" name="Shape 410"/>
          <p:cNvSpPr/>
          <p:nvPr/>
        </p:nvSpPr>
        <p:spPr>
          <a:xfrm>
            <a:off x="5200650" y="22098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3" name="Shape 411"/>
          <p:cNvSpPr/>
          <p:nvPr/>
        </p:nvSpPr>
        <p:spPr>
          <a:xfrm>
            <a:off x="5200650" y="22860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4" name="Shape 412"/>
          <p:cNvSpPr/>
          <p:nvPr/>
        </p:nvSpPr>
        <p:spPr>
          <a:xfrm>
            <a:off x="5200650" y="23622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5" name="Shape 413"/>
          <p:cNvSpPr/>
          <p:nvPr/>
        </p:nvSpPr>
        <p:spPr>
          <a:xfrm>
            <a:off x="5200650" y="24384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6" name="Shape 414"/>
          <p:cNvSpPr/>
          <p:nvPr/>
        </p:nvSpPr>
        <p:spPr>
          <a:xfrm>
            <a:off x="5200650" y="25146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7" name="Shape 415"/>
          <p:cNvSpPr/>
          <p:nvPr/>
        </p:nvSpPr>
        <p:spPr>
          <a:xfrm>
            <a:off x="5200650" y="25908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8" name="Shape 416"/>
          <p:cNvSpPr/>
          <p:nvPr/>
        </p:nvSpPr>
        <p:spPr>
          <a:xfrm>
            <a:off x="5200650" y="26670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19" name="Shape 417"/>
          <p:cNvSpPr/>
          <p:nvPr/>
        </p:nvSpPr>
        <p:spPr>
          <a:xfrm>
            <a:off x="5200650" y="27432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0" name="Shape 418"/>
          <p:cNvSpPr/>
          <p:nvPr/>
        </p:nvSpPr>
        <p:spPr>
          <a:xfrm>
            <a:off x="5200650" y="28194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1" name="Shape 419"/>
          <p:cNvSpPr/>
          <p:nvPr/>
        </p:nvSpPr>
        <p:spPr>
          <a:xfrm>
            <a:off x="5200650" y="28956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2" name="Shape 420"/>
          <p:cNvSpPr/>
          <p:nvPr/>
        </p:nvSpPr>
        <p:spPr>
          <a:xfrm>
            <a:off x="5200650" y="29718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3" name="Shape 421"/>
          <p:cNvSpPr/>
          <p:nvPr/>
        </p:nvSpPr>
        <p:spPr>
          <a:xfrm>
            <a:off x="5200650" y="30480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4" name="Shape 422"/>
          <p:cNvSpPr/>
          <p:nvPr/>
        </p:nvSpPr>
        <p:spPr>
          <a:xfrm>
            <a:off x="5200650" y="31242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5" name="Shape 423"/>
          <p:cNvSpPr/>
          <p:nvPr/>
        </p:nvSpPr>
        <p:spPr>
          <a:xfrm>
            <a:off x="5200650" y="32004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6" name="Shape 424"/>
          <p:cNvSpPr/>
          <p:nvPr/>
        </p:nvSpPr>
        <p:spPr>
          <a:xfrm>
            <a:off x="5200650" y="32766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7" name="Shape 425"/>
          <p:cNvSpPr/>
          <p:nvPr/>
        </p:nvSpPr>
        <p:spPr>
          <a:xfrm>
            <a:off x="5200650" y="3352800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8" name="Shape 426"/>
          <p:cNvSpPr/>
          <p:nvPr/>
        </p:nvSpPr>
        <p:spPr>
          <a:xfrm>
            <a:off x="5219700" y="342900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266700" y="0"/>
                </a:moveTo>
                <a:lnTo>
                  <a:pt x="0" y="2667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29" name="Shape 427"/>
          <p:cNvSpPr/>
          <p:nvPr/>
        </p:nvSpPr>
        <p:spPr>
          <a:xfrm>
            <a:off x="5295900" y="35052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0"/>
                </a:moveTo>
                <a:lnTo>
                  <a:pt x="0" y="1905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30" name="Shape 428"/>
          <p:cNvSpPr/>
          <p:nvPr/>
        </p:nvSpPr>
        <p:spPr>
          <a:xfrm>
            <a:off x="5372100" y="35814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114300" y="0"/>
                </a:moveTo>
                <a:lnTo>
                  <a:pt x="0" y="1143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31" name="Shape 429"/>
          <p:cNvSpPr/>
          <p:nvPr/>
        </p:nvSpPr>
        <p:spPr>
          <a:xfrm>
            <a:off x="5448300" y="3657600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38100" y="0"/>
                </a:moveTo>
                <a:lnTo>
                  <a:pt x="0" y="381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32" name="Text 430"/>
          <p:cNvSpPr/>
          <p:nvPr/>
        </p:nvSpPr>
        <p:spPr>
          <a:xfrm>
            <a:off x="5153025" y="1514475"/>
            <a:ext cx="381000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1800</a:t>
            </a:r>
            <a:endParaRPr lang="en-US" sz="820" dirty="0"/>
          </a:p>
        </p:txBody>
      </p:sp>
      <p:sp>
        <p:nvSpPr>
          <p:cNvPr id="433" name="Shape 431"/>
          <p:cNvSpPr/>
          <p:nvPr/>
        </p:nvSpPr>
        <p:spPr>
          <a:xfrm>
            <a:off x="5562600" y="3324225"/>
            <a:ext cx="304800" cy="381000"/>
          </a:xfrm>
          <a:prstGeom prst="rect">
            <a:avLst/>
          </a:prstGeom>
          <a:solidFill>
            <a:srgbClr val="E377C2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434" name="Shape 432"/>
          <p:cNvSpPr/>
          <p:nvPr/>
        </p:nvSpPr>
        <p:spPr>
          <a:xfrm>
            <a:off x="5572125" y="3333750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0" y="85725"/>
                </a:moveTo>
                <a:lnTo>
                  <a:pt x="857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35" name="Shape 433"/>
          <p:cNvSpPr/>
          <p:nvPr/>
        </p:nvSpPr>
        <p:spPr>
          <a:xfrm>
            <a:off x="5572125" y="3333750"/>
            <a:ext cx="161925" cy="161925"/>
          </a:xfrm>
          <a:custGeom>
            <a:avLst/>
            <a:gdLst/>
            <a:ahLst/>
            <a:cxnLst/>
            <a:rect l="l" t="t" r="r" b="b"/>
            <a:pathLst>
              <a:path w="161925" h="161925">
                <a:moveTo>
                  <a:pt x="0" y="161925"/>
                </a:moveTo>
                <a:lnTo>
                  <a:pt x="1619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36" name="Shape 434"/>
          <p:cNvSpPr/>
          <p:nvPr/>
        </p:nvSpPr>
        <p:spPr>
          <a:xfrm>
            <a:off x="5572125" y="3333750"/>
            <a:ext cx="238125" cy="238125"/>
          </a:xfrm>
          <a:custGeom>
            <a:avLst/>
            <a:gdLst/>
            <a:ahLst/>
            <a:cxnLst/>
            <a:rect l="l" t="t" r="r" b="b"/>
            <a:pathLst>
              <a:path w="238125" h="238125">
                <a:moveTo>
                  <a:pt x="0" y="238125"/>
                </a:moveTo>
                <a:lnTo>
                  <a:pt x="2381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37" name="Shape 435"/>
          <p:cNvSpPr/>
          <p:nvPr/>
        </p:nvSpPr>
        <p:spPr>
          <a:xfrm>
            <a:off x="5572125" y="33623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0" y="285750"/>
                </a:moveTo>
                <a:lnTo>
                  <a:pt x="28575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38" name="Shape 436"/>
          <p:cNvSpPr/>
          <p:nvPr/>
        </p:nvSpPr>
        <p:spPr>
          <a:xfrm>
            <a:off x="5600700" y="3438525"/>
            <a:ext cx="257175" cy="257175"/>
          </a:xfrm>
          <a:custGeom>
            <a:avLst/>
            <a:gdLst/>
            <a:ahLst/>
            <a:cxnLst/>
            <a:rect l="l" t="t" r="r" b="b"/>
            <a:pathLst>
              <a:path w="257175" h="257175">
                <a:moveTo>
                  <a:pt x="257175" y="0"/>
                </a:moveTo>
                <a:lnTo>
                  <a:pt x="0" y="2571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39" name="Shape 437"/>
          <p:cNvSpPr/>
          <p:nvPr/>
        </p:nvSpPr>
        <p:spPr>
          <a:xfrm>
            <a:off x="5676900" y="3514725"/>
            <a:ext cx="180975" cy="180975"/>
          </a:xfrm>
          <a:custGeom>
            <a:avLst/>
            <a:gdLst/>
            <a:ahLst/>
            <a:cxnLst/>
            <a:rect l="l" t="t" r="r" b="b"/>
            <a:pathLst>
              <a:path w="180975" h="180975">
                <a:moveTo>
                  <a:pt x="180975" y="0"/>
                </a:moveTo>
                <a:lnTo>
                  <a:pt x="0" y="1809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40" name="Shape 438"/>
          <p:cNvSpPr/>
          <p:nvPr/>
        </p:nvSpPr>
        <p:spPr>
          <a:xfrm>
            <a:off x="5753100" y="3590925"/>
            <a:ext cx="104775" cy="104775"/>
          </a:xfrm>
          <a:custGeom>
            <a:avLst/>
            <a:gdLst/>
            <a:ahLst/>
            <a:cxnLst/>
            <a:rect l="l" t="t" r="r" b="b"/>
            <a:pathLst>
              <a:path w="104775" h="104775">
                <a:moveTo>
                  <a:pt x="104775" y="0"/>
                </a:moveTo>
                <a:lnTo>
                  <a:pt x="0" y="1047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41" name="Text 439"/>
          <p:cNvSpPr/>
          <p:nvPr/>
        </p:nvSpPr>
        <p:spPr>
          <a:xfrm>
            <a:off x="5524500" y="3162300"/>
            <a:ext cx="381000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692</a:t>
            </a:r>
            <a:endParaRPr lang="en-US" sz="820" dirty="0"/>
          </a:p>
        </p:txBody>
      </p:sp>
      <p:sp>
        <p:nvSpPr>
          <p:cNvPr id="442" name="Shape 440"/>
          <p:cNvSpPr/>
          <p:nvPr/>
        </p:nvSpPr>
        <p:spPr>
          <a:xfrm>
            <a:off x="5934075" y="3381375"/>
            <a:ext cx="304800" cy="323850"/>
          </a:xfrm>
          <a:prstGeom prst="rect">
            <a:avLst/>
          </a:prstGeom>
          <a:solidFill>
            <a:srgbClr val="7F7F7F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443" name="Shape 441"/>
          <p:cNvSpPr/>
          <p:nvPr/>
        </p:nvSpPr>
        <p:spPr>
          <a:xfrm>
            <a:off x="5943600" y="3390900"/>
            <a:ext cx="38100" cy="38100"/>
          </a:xfrm>
          <a:custGeom>
            <a:avLst/>
            <a:gdLst/>
            <a:ahLst/>
            <a:cxnLst/>
            <a:rect l="l" t="t" r="r" b="b"/>
            <a:pathLst>
              <a:path w="38100" h="38100">
                <a:moveTo>
                  <a:pt x="0" y="38100"/>
                </a:moveTo>
                <a:lnTo>
                  <a:pt x="381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44" name="Shape 442"/>
          <p:cNvSpPr/>
          <p:nvPr/>
        </p:nvSpPr>
        <p:spPr>
          <a:xfrm>
            <a:off x="5943600" y="33909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0" y="114300"/>
                </a:moveTo>
                <a:lnTo>
                  <a:pt x="1143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45" name="Shape 443"/>
          <p:cNvSpPr/>
          <p:nvPr/>
        </p:nvSpPr>
        <p:spPr>
          <a:xfrm>
            <a:off x="5943600" y="33909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190500"/>
                </a:moveTo>
                <a:lnTo>
                  <a:pt x="1905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46" name="Shape 444"/>
          <p:cNvSpPr/>
          <p:nvPr/>
        </p:nvSpPr>
        <p:spPr>
          <a:xfrm>
            <a:off x="5943600" y="3390900"/>
            <a:ext cx="266700" cy="266700"/>
          </a:xfrm>
          <a:custGeom>
            <a:avLst/>
            <a:gdLst/>
            <a:ahLst/>
            <a:cxnLst/>
            <a:rect l="l" t="t" r="r" b="b"/>
            <a:pathLst>
              <a:path w="266700" h="266700">
                <a:moveTo>
                  <a:pt x="0" y="266700"/>
                </a:moveTo>
                <a:lnTo>
                  <a:pt x="2667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47" name="Shape 445"/>
          <p:cNvSpPr/>
          <p:nvPr/>
        </p:nvSpPr>
        <p:spPr>
          <a:xfrm>
            <a:off x="5981700" y="3448050"/>
            <a:ext cx="247650" cy="247650"/>
          </a:xfrm>
          <a:custGeom>
            <a:avLst/>
            <a:gdLst/>
            <a:ahLst/>
            <a:cxnLst/>
            <a:rect l="l" t="t" r="r" b="b"/>
            <a:pathLst>
              <a:path w="247650" h="247650">
                <a:moveTo>
                  <a:pt x="247650" y="0"/>
                </a:moveTo>
                <a:lnTo>
                  <a:pt x="0" y="2476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48" name="Shape 446"/>
          <p:cNvSpPr/>
          <p:nvPr/>
        </p:nvSpPr>
        <p:spPr>
          <a:xfrm>
            <a:off x="6057900" y="35242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71450" y="0"/>
                </a:moveTo>
                <a:lnTo>
                  <a:pt x="0" y="1714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49" name="Shape 447"/>
          <p:cNvSpPr/>
          <p:nvPr/>
        </p:nvSpPr>
        <p:spPr>
          <a:xfrm>
            <a:off x="6134100" y="3600450"/>
            <a:ext cx="95250" cy="95250"/>
          </a:xfrm>
          <a:custGeom>
            <a:avLst/>
            <a:gdLst/>
            <a:ahLst/>
            <a:cxnLst/>
            <a:rect l="l" t="t" r="r" b="b"/>
            <a:pathLst>
              <a:path w="95250" h="95250">
                <a:moveTo>
                  <a:pt x="95250" y="0"/>
                </a:moveTo>
                <a:lnTo>
                  <a:pt x="0" y="952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50" name="Text 448"/>
          <p:cNvSpPr/>
          <p:nvPr/>
        </p:nvSpPr>
        <p:spPr>
          <a:xfrm>
            <a:off x="5895975" y="3219450"/>
            <a:ext cx="381000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658</a:t>
            </a:r>
            <a:endParaRPr lang="en-US" sz="820" dirty="0"/>
          </a:p>
        </p:txBody>
      </p:sp>
      <p:sp>
        <p:nvSpPr>
          <p:cNvPr id="451" name="Shape 449"/>
          <p:cNvSpPr/>
          <p:nvPr/>
        </p:nvSpPr>
        <p:spPr>
          <a:xfrm>
            <a:off x="6305550" y="3429000"/>
            <a:ext cx="304800" cy="276225"/>
          </a:xfrm>
          <a:prstGeom prst="rect">
            <a:avLst/>
          </a:prstGeom>
          <a:solidFill>
            <a:srgbClr val="C7C7C7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452" name="Shape 450"/>
          <p:cNvSpPr/>
          <p:nvPr/>
        </p:nvSpPr>
        <p:spPr>
          <a:xfrm>
            <a:off x="6315075" y="343852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53" name="Shape 451"/>
          <p:cNvSpPr/>
          <p:nvPr/>
        </p:nvSpPr>
        <p:spPr>
          <a:xfrm>
            <a:off x="6315075" y="34385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54" name="Shape 452"/>
          <p:cNvSpPr/>
          <p:nvPr/>
        </p:nvSpPr>
        <p:spPr>
          <a:xfrm>
            <a:off x="6315075" y="343852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228600"/>
                </a:moveTo>
                <a:lnTo>
                  <a:pt x="2286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55" name="Shape 453"/>
          <p:cNvSpPr/>
          <p:nvPr/>
        </p:nvSpPr>
        <p:spPr>
          <a:xfrm>
            <a:off x="6362700" y="3457575"/>
            <a:ext cx="238125" cy="238125"/>
          </a:xfrm>
          <a:custGeom>
            <a:avLst/>
            <a:gdLst/>
            <a:ahLst/>
            <a:cxnLst/>
            <a:rect l="l" t="t" r="r" b="b"/>
            <a:pathLst>
              <a:path w="238125" h="238125">
                <a:moveTo>
                  <a:pt x="238125" y="0"/>
                </a:moveTo>
                <a:lnTo>
                  <a:pt x="0" y="2381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56" name="Shape 454"/>
          <p:cNvSpPr/>
          <p:nvPr/>
        </p:nvSpPr>
        <p:spPr>
          <a:xfrm>
            <a:off x="6438900" y="3533775"/>
            <a:ext cx="161925" cy="161925"/>
          </a:xfrm>
          <a:custGeom>
            <a:avLst/>
            <a:gdLst/>
            <a:ahLst/>
            <a:cxnLst/>
            <a:rect l="l" t="t" r="r" b="b"/>
            <a:pathLst>
              <a:path w="161925" h="161925">
                <a:moveTo>
                  <a:pt x="161925" y="0"/>
                </a:moveTo>
                <a:lnTo>
                  <a:pt x="0" y="1619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57" name="Shape 455"/>
          <p:cNvSpPr/>
          <p:nvPr/>
        </p:nvSpPr>
        <p:spPr>
          <a:xfrm>
            <a:off x="6515100" y="3609975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85725" y="0"/>
                </a:moveTo>
                <a:lnTo>
                  <a:pt x="0" y="857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58" name="Text 456"/>
          <p:cNvSpPr/>
          <p:nvPr/>
        </p:nvSpPr>
        <p:spPr>
          <a:xfrm>
            <a:off x="6267450" y="3267075"/>
            <a:ext cx="381000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625</a:t>
            </a:r>
            <a:endParaRPr lang="en-US" sz="820" dirty="0"/>
          </a:p>
        </p:txBody>
      </p:sp>
      <p:sp>
        <p:nvSpPr>
          <p:cNvPr id="459" name="Shape 457"/>
          <p:cNvSpPr/>
          <p:nvPr/>
        </p:nvSpPr>
        <p:spPr>
          <a:xfrm>
            <a:off x="6677025" y="3438525"/>
            <a:ext cx="314325" cy="266700"/>
          </a:xfrm>
          <a:prstGeom prst="rect">
            <a:avLst/>
          </a:prstGeom>
          <a:solidFill>
            <a:srgbClr val="BCBD22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460" name="Shape 458"/>
          <p:cNvSpPr/>
          <p:nvPr/>
        </p:nvSpPr>
        <p:spPr>
          <a:xfrm>
            <a:off x="6686550" y="344805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0" y="76200"/>
                </a:moveTo>
                <a:lnTo>
                  <a:pt x="762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61" name="Shape 459"/>
          <p:cNvSpPr/>
          <p:nvPr/>
        </p:nvSpPr>
        <p:spPr>
          <a:xfrm>
            <a:off x="6686550" y="34480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152400"/>
                </a:moveTo>
                <a:lnTo>
                  <a:pt x="1524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62" name="Shape 460"/>
          <p:cNvSpPr/>
          <p:nvPr/>
        </p:nvSpPr>
        <p:spPr>
          <a:xfrm>
            <a:off x="6686550" y="34480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228600"/>
                </a:moveTo>
                <a:lnTo>
                  <a:pt x="228600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63" name="Shape 461"/>
          <p:cNvSpPr/>
          <p:nvPr/>
        </p:nvSpPr>
        <p:spPr>
          <a:xfrm>
            <a:off x="6743700" y="3457575"/>
            <a:ext cx="238125" cy="238125"/>
          </a:xfrm>
          <a:custGeom>
            <a:avLst/>
            <a:gdLst/>
            <a:ahLst/>
            <a:cxnLst/>
            <a:rect l="l" t="t" r="r" b="b"/>
            <a:pathLst>
              <a:path w="238125" h="238125">
                <a:moveTo>
                  <a:pt x="238125" y="0"/>
                </a:moveTo>
                <a:lnTo>
                  <a:pt x="0" y="2381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64" name="Shape 462"/>
          <p:cNvSpPr/>
          <p:nvPr/>
        </p:nvSpPr>
        <p:spPr>
          <a:xfrm>
            <a:off x="6819900" y="3533775"/>
            <a:ext cx="161925" cy="161925"/>
          </a:xfrm>
          <a:custGeom>
            <a:avLst/>
            <a:gdLst/>
            <a:ahLst/>
            <a:cxnLst/>
            <a:rect l="l" t="t" r="r" b="b"/>
            <a:pathLst>
              <a:path w="161925" h="161925">
                <a:moveTo>
                  <a:pt x="161925" y="0"/>
                </a:moveTo>
                <a:lnTo>
                  <a:pt x="0" y="1619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65" name="Shape 463"/>
          <p:cNvSpPr/>
          <p:nvPr/>
        </p:nvSpPr>
        <p:spPr>
          <a:xfrm>
            <a:off x="6896100" y="3609975"/>
            <a:ext cx="85725" cy="85725"/>
          </a:xfrm>
          <a:custGeom>
            <a:avLst/>
            <a:gdLst/>
            <a:ahLst/>
            <a:cxnLst/>
            <a:rect l="l" t="t" r="r" b="b"/>
            <a:pathLst>
              <a:path w="85725" h="85725">
                <a:moveTo>
                  <a:pt x="85725" y="0"/>
                </a:moveTo>
                <a:lnTo>
                  <a:pt x="0" y="8572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66" name="Text 464"/>
          <p:cNvSpPr/>
          <p:nvPr/>
        </p:nvSpPr>
        <p:spPr>
          <a:xfrm>
            <a:off x="6638925" y="3276600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617</a:t>
            </a:r>
            <a:endParaRPr lang="en-US" sz="820" dirty="0"/>
          </a:p>
        </p:txBody>
      </p:sp>
      <p:sp>
        <p:nvSpPr>
          <p:cNvPr id="467" name="Shape 465"/>
          <p:cNvSpPr/>
          <p:nvPr/>
        </p:nvSpPr>
        <p:spPr>
          <a:xfrm>
            <a:off x="7048500" y="3476625"/>
            <a:ext cx="314325" cy="228600"/>
          </a:xfrm>
          <a:prstGeom prst="rect">
            <a:avLst/>
          </a:prstGeom>
          <a:solidFill>
            <a:srgbClr val="DBDB8D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468" name="Shape 466"/>
          <p:cNvSpPr/>
          <p:nvPr/>
        </p:nvSpPr>
        <p:spPr>
          <a:xfrm>
            <a:off x="7058025" y="3486150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69" name="Shape 467"/>
          <p:cNvSpPr/>
          <p:nvPr/>
        </p:nvSpPr>
        <p:spPr>
          <a:xfrm>
            <a:off x="7058025" y="3486150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825"/>
                </a:moveTo>
                <a:lnTo>
                  <a:pt x="1238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70" name="Shape 468"/>
          <p:cNvSpPr/>
          <p:nvPr/>
        </p:nvSpPr>
        <p:spPr>
          <a:xfrm>
            <a:off x="7058025" y="3486150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00025" h="200025">
                <a:moveTo>
                  <a:pt x="0" y="200025"/>
                </a:moveTo>
                <a:lnTo>
                  <a:pt x="2000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71" name="Shape 469"/>
          <p:cNvSpPr/>
          <p:nvPr/>
        </p:nvSpPr>
        <p:spPr>
          <a:xfrm>
            <a:off x="7124700" y="3486150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50" y="0"/>
                </a:moveTo>
                <a:lnTo>
                  <a:pt x="0" y="2095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72" name="Shape 470"/>
          <p:cNvSpPr/>
          <p:nvPr/>
        </p:nvSpPr>
        <p:spPr>
          <a:xfrm>
            <a:off x="7200900" y="35433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52400" y="0"/>
                </a:moveTo>
                <a:lnTo>
                  <a:pt x="0" y="1524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73" name="Shape 471"/>
          <p:cNvSpPr/>
          <p:nvPr/>
        </p:nvSpPr>
        <p:spPr>
          <a:xfrm>
            <a:off x="7277100" y="3619500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76200" y="0"/>
                </a:moveTo>
                <a:lnTo>
                  <a:pt x="0" y="7620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74" name="Text 472"/>
          <p:cNvSpPr/>
          <p:nvPr/>
        </p:nvSpPr>
        <p:spPr>
          <a:xfrm>
            <a:off x="7010400" y="3314700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596</a:t>
            </a:r>
            <a:endParaRPr lang="en-US" sz="820" dirty="0"/>
          </a:p>
        </p:txBody>
      </p:sp>
      <p:sp>
        <p:nvSpPr>
          <p:cNvPr id="475" name="Shape 473"/>
          <p:cNvSpPr/>
          <p:nvPr/>
        </p:nvSpPr>
        <p:spPr>
          <a:xfrm>
            <a:off x="7429500" y="3476625"/>
            <a:ext cx="304800" cy="228600"/>
          </a:xfrm>
          <a:prstGeom prst="rect">
            <a:avLst/>
          </a:prstGeom>
          <a:solidFill>
            <a:srgbClr val="17BECF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476" name="Shape 474"/>
          <p:cNvSpPr/>
          <p:nvPr/>
        </p:nvSpPr>
        <p:spPr>
          <a:xfrm>
            <a:off x="7439025" y="3486150"/>
            <a:ext cx="47625" cy="47625"/>
          </a:xfrm>
          <a:custGeom>
            <a:avLst/>
            <a:gdLst/>
            <a:ahLst/>
            <a:cxnLst/>
            <a:rect l="l" t="t" r="r" b="b"/>
            <a:pathLst>
              <a:path w="47625" h="47625">
                <a:moveTo>
                  <a:pt x="0" y="47625"/>
                </a:moveTo>
                <a:lnTo>
                  <a:pt x="476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77" name="Shape 475"/>
          <p:cNvSpPr/>
          <p:nvPr/>
        </p:nvSpPr>
        <p:spPr>
          <a:xfrm>
            <a:off x="7439025" y="3486150"/>
            <a:ext cx="123825" cy="123825"/>
          </a:xfrm>
          <a:custGeom>
            <a:avLst/>
            <a:gdLst/>
            <a:ahLst/>
            <a:cxnLst/>
            <a:rect l="l" t="t" r="r" b="b"/>
            <a:pathLst>
              <a:path w="123825" h="123825">
                <a:moveTo>
                  <a:pt x="0" y="123825"/>
                </a:moveTo>
                <a:lnTo>
                  <a:pt x="1238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78" name="Shape 476"/>
          <p:cNvSpPr/>
          <p:nvPr/>
        </p:nvSpPr>
        <p:spPr>
          <a:xfrm>
            <a:off x="7439025" y="3486150"/>
            <a:ext cx="200025" cy="200025"/>
          </a:xfrm>
          <a:custGeom>
            <a:avLst/>
            <a:gdLst/>
            <a:ahLst/>
            <a:cxnLst/>
            <a:rect l="l" t="t" r="r" b="b"/>
            <a:pathLst>
              <a:path w="200025" h="200025">
                <a:moveTo>
                  <a:pt x="0" y="200025"/>
                </a:moveTo>
                <a:lnTo>
                  <a:pt x="200025" y="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79" name="Shape 477"/>
          <p:cNvSpPr/>
          <p:nvPr/>
        </p:nvSpPr>
        <p:spPr>
          <a:xfrm>
            <a:off x="7505700" y="3486150"/>
            <a:ext cx="209550" cy="209550"/>
          </a:xfrm>
          <a:custGeom>
            <a:avLst/>
            <a:gdLst/>
            <a:ahLst/>
            <a:cxnLst/>
            <a:rect l="l" t="t" r="r" b="b"/>
            <a:pathLst>
              <a:path w="209550" h="209550">
                <a:moveTo>
                  <a:pt x="209550" y="0"/>
                </a:moveTo>
                <a:lnTo>
                  <a:pt x="0" y="2095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80" name="Shape 478"/>
          <p:cNvSpPr/>
          <p:nvPr/>
        </p:nvSpPr>
        <p:spPr>
          <a:xfrm>
            <a:off x="7581900" y="355282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142875" y="0"/>
                </a:moveTo>
                <a:lnTo>
                  <a:pt x="0" y="1428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81" name="Shape 479"/>
          <p:cNvSpPr/>
          <p:nvPr/>
        </p:nvSpPr>
        <p:spPr>
          <a:xfrm>
            <a:off x="7658100" y="3629025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675" y="0"/>
                </a:moveTo>
                <a:lnTo>
                  <a:pt x="0" y="66675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82" name="Text 480"/>
          <p:cNvSpPr/>
          <p:nvPr/>
        </p:nvSpPr>
        <p:spPr>
          <a:xfrm>
            <a:off x="7391400" y="3314700"/>
            <a:ext cx="381000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591</a:t>
            </a:r>
            <a:endParaRPr lang="en-US" sz="820" dirty="0"/>
          </a:p>
        </p:txBody>
      </p:sp>
      <p:sp>
        <p:nvSpPr>
          <p:cNvPr id="483" name="Shape 481"/>
          <p:cNvSpPr/>
          <p:nvPr/>
        </p:nvSpPr>
        <p:spPr>
          <a:xfrm>
            <a:off x="7791450" y="3629025"/>
            <a:ext cx="314325" cy="76200"/>
          </a:xfrm>
          <a:prstGeom prst="rect">
            <a:avLst/>
          </a:prstGeom>
          <a:solidFill>
            <a:srgbClr val="9EDAE5"/>
          </a:solidFill>
          <a:ln w="8255">
            <a:solidFill>
              <a:srgbClr val="222222"/>
            </a:solidFill>
            <a:prstDash val="solid"/>
          </a:ln>
        </p:spPr>
      </p:sp>
      <p:sp>
        <p:nvSpPr>
          <p:cNvPr id="484" name="Shape 482"/>
          <p:cNvSpPr/>
          <p:nvPr/>
        </p:nvSpPr>
        <p:spPr>
          <a:xfrm>
            <a:off x="7810500" y="36385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50" y="0"/>
                </a:moveTo>
                <a:lnTo>
                  <a:pt x="0" y="571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85" name="Shape 483"/>
          <p:cNvSpPr/>
          <p:nvPr/>
        </p:nvSpPr>
        <p:spPr>
          <a:xfrm>
            <a:off x="7886700" y="36385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50" y="0"/>
                </a:moveTo>
                <a:lnTo>
                  <a:pt x="0" y="571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86" name="Shape 484"/>
          <p:cNvSpPr/>
          <p:nvPr/>
        </p:nvSpPr>
        <p:spPr>
          <a:xfrm>
            <a:off x="7962900" y="36385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50" y="0"/>
                </a:moveTo>
                <a:lnTo>
                  <a:pt x="0" y="571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87" name="Shape 485"/>
          <p:cNvSpPr/>
          <p:nvPr/>
        </p:nvSpPr>
        <p:spPr>
          <a:xfrm>
            <a:off x="8039100" y="36385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57150" y="0"/>
                </a:moveTo>
                <a:lnTo>
                  <a:pt x="0" y="57150"/>
                </a:lnTo>
              </a:path>
            </a:pathLst>
          </a:custGeom>
          <a:solidFill>
            <a:srgbClr val="FFFFFF">
              <a:alpha val="0"/>
            </a:srgbClr>
          </a:solidFill>
          <a:ln w="5334">
            <a:solidFill>
              <a:srgbClr val="202020"/>
            </a:solidFill>
            <a:prstDash val="solid"/>
          </a:ln>
        </p:spPr>
      </p:sp>
      <p:sp>
        <p:nvSpPr>
          <p:cNvPr id="488" name="Text 486"/>
          <p:cNvSpPr/>
          <p:nvPr/>
        </p:nvSpPr>
        <p:spPr>
          <a:xfrm>
            <a:off x="7753350" y="3467100"/>
            <a:ext cx="390525" cy="12382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491</a:t>
            </a:r>
            <a:endParaRPr lang="en-US" sz="820" dirty="0"/>
          </a:p>
        </p:txBody>
      </p:sp>
      <p:sp>
        <p:nvSpPr>
          <p:cNvPr id="489" name="Text 487"/>
          <p:cNvSpPr/>
          <p:nvPr/>
        </p:nvSpPr>
        <p:spPr>
          <a:xfrm>
            <a:off x="2952750" y="123825"/>
            <a:ext cx="2857500" cy="1714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118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Elo Ratings: All Methods across All Tasks</a:t>
            </a:r>
            <a:endParaRPr lang="en-US" sz="1180" dirty="0"/>
          </a:p>
        </p:txBody>
      </p:sp>
      <p:sp>
        <p:nvSpPr>
          <p:cNvPr id="490" name="Text 488"/>
          <p:cNvSpPr/>
          <p:nvPr/>
        </p:nvSpPr>
        <p:spPr>
          <a:xfrm rot="16200000">
            <a:off x="476250" y="1847850"/>
            <a:ext cx="495300" cy="53340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Elo Rating</a:t>
            </a:r>
            <a:endParaRPr lang="en-US" sz="920" dirty="0"/>
          </a:p>
        </p:txBody>
      </p:sp>
      <p:sp>
        <p:nvSpPr>
          <p:cNvPr id="491" name="Text 489"/>
          <p:cNvSpPr/>
          <p:nvPr/>
        </p:nvSpPr>
        <p:spPr>
          <a:xfrm rot="19800000">
            <a:off x="190500" y="4086225"/>
            <a:ext cx="14478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SkillSmith with True Sources</a:t>
            </a:r>
            <a:endParaRPr lang="en-US" sz="720" dirty="0"/>
          </a:p>
        </p:txBody>
      </p:sp>
      <p:sp>
        <p:nvSpPr>
          <p:cNvPr id="492" name="Text 490"/>
          <p:cNvSpPr/>
          <p:nvPr/>
        </p:nvSpPr>
        <p:spPr>
          <a:xfrm rot="19800000">
            <a:off x="952500" y="4086225"/>
            <a:ext cx="10668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ICL-Init-Prefix-Tuning</a:t>
            </a:r>
            <a:endParaRPr lang="en-US" sz="720" dirty="0"/>
          </a:p>
        </p:txBody>
      </p:sp>
      <p:sp>
        <p:nvSpPr>
          <p:cNvPr id="493" name="Text 491"/>
          <p:cNvSpPr/>
          <p:nvPr/>
        </p:nvSpPr>
        <p:spPr>
          <a:xfrm rot="19800000">
            <a:off x="1743075" y="4000500"/>
            <a:ext cx="6477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SVD_SEQ_AXIS</a:t>
            </a:r>
            <a:endParaRPr lang="en-US" sz="720" dirty="0"/>
          </a:p>
        </p:txBody>
      </p:sp>
      <p:sp>
        <p:nvSpPr>
          <p:cNvPr id="494" name="Text 492"/>
          <p:cNvSpPr/>
          <p:nvPr/>
        </p:nvSpPr>
        <p:spPr>
          <a:xfrm rot="19800000">
            <a:off x="1695450" y="4000500"/>
            <a:ext cx="10668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SVD_EMBED_AXIS</a:t>
            </a:r>
            <a:endParaRPr lang="en-US" sz="720" dirty="0"/>
          </a:p>
        </p:txBody>
      </p:sp>
      <p:sp>
        <p:nvSpPr>
          <p:cNvPr id="495" name="Text 493"/>
          <p:cNvSpPr/>
          <p:nvPr/>
        </p:nvSpPr>
        <p:spPr>
          <a:xfrm rot="19800000">
            <a:off x="2076450" y="4000500"/>
            <a:ext cx="10668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Direct Training</a:t>
            </a:r>
            <a:endParaRPr lang="en-US" sz="720" dirty="0"/>
          </a:p>
        </p:txBody>
      </p:sp>
      <p:sp>
        <p:nvSpPr>
          <p:cNvPr id="496" name="Text 494"/>
          <p:cNvSpPr/>
          <p:nvPr/>
        </p:nvSpPr>
        <p:spPr>
          <a:xfrm rot="19800000">
            <a:off x="2438400" y="4000500"/>
            <a:ext cx="10668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SVD_HEAD_AXIS</a:t>
            </a:r>
            <a:endParaRPr lang="en-US" sz="720" dirty="0"/>
          </a:p>
        </p:txBody>
      </p:sp>
      <p:sp>
        <p:nvSpPr>
          <p:cNvPr id="497" name="Text 495"/>
          <p:cNvSpPr/>
          <p:nvPr/>
        </p:nvSpPr>
        <p:spPr>
          <a:xfrm rot="19800000">
            <a:off x="3371850" y="4000500"/>
            <a:ext cx="5143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LERP</a:t>
            </a:r>
            <a:endParaRPr lang="en-US" sz="720" dirty="0"/>
          </a:p>
        </p:txBody>
      </p:sp>
      <p:sp>
        <p:nvSpPr>
          <p:cNvPr id="498" name="Text 496"/>
          <p:cNvSpPr/>
          <p:nvPr/>
        </p:nvSpPr>
        <p:spPr>
          <a:xfrm rot="19800000">
            <a:off x="3190875" y="4000500"/>
            <a:ext cx="10668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Parent Task (Avg Perf)</a:t>
            </a:r>
            <a:endParaRPr lang="en-US" sz="720" dirty="0"/>
          </a:p>
        </p:txBody>
      </p:sp>
      <p:sp>
        <p:nvSpPr>
          <p:cNvPr id="499" name="Text 497"/>
          <p:cNvSpPr/>
          <p:nvPr/>
        </p:nvSpPr>
        <p:spPr>
          <a:xfrm rot="19800000">
            <a:off x="4114800" y="4000500"/>
            <a:ext cx="5143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ICL</a:t>
            </a:r>
            <a:endParaRPr lang="en-US" sz="720" dirty="0"/>
          </a:p>
        </p:txBody>
      </p:sp>
      <p:sp>
        <p:nvSpPr>
          <p:cNvPr id="500" name="Text 498"/>
          <p:cNvSpPr/>
          <p:nvPr/>
        </p:nvSpPr>
        <p:spPr>
          <a:xfrm rot="19800000">
            <a:off x="4486275" y="4000500"/>
            <a:ext cx="5143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Concat</a:t>
            </a:r>
            <a:endParaRPr lang="en-US" sz="720" dirty="0"/>
          </a:p>
        </p:txBody>
      </p:sp>
      <p:sp>
        <p:nvSpPr>
          <p:cNvPr id="501" name="Text 499"/>
          <p:cNvSpPr/>
          <p:nvPr/>
        </p:nvSpPr>
        <p:spPr>
          <a:xfrm rot="19800000">
            <a:off x="4057650" y="4000500"/>
            <a:ext cx="13144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SkillSmith True Sources</a:t>
            </a:r>
            <a:endParaRPr lang="en-US" sz="720" dirty="0"/>
          </a:p>
        </p:txBody>
      </p:sp>
      <p:sp>
        <p:nvSpPr>
          <p:cNvPr id="502" name="Text 500"/>
          <p:cNvSpPr/>
          <p:nvPr/>
        </p:nvSpPr>
        <p:spPr>
          <a:xfrm rot="19800000">
            <a:off x="5238750" y="4000500"/>
            <a:ext cx="5143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LERP</a:t>
            </a:r>
            <a:endParaRPr lang="en-US" sz="720" dirty="0"/>
          </a:p>
        </p:txBody>
      </p:sp>
      <p:sp>
        <p:nvSpPr>
          <p:cNvPr id="503" name="Text 501"/>
          <p:cNvSpPr/>
          <p:nvPr/>
        </p:nvSpPr>
        <p:spPr>
          <a:xfrm rot="19800000">
            <a:off x="5467350" y="4000500"/>
            <a:ext cx="6477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SVD_SEQ_AXIS</a:t>
            </a:r>
            <a:endParaRPr lang="en-US" sz="720" dirty="0"/>
          </a:p>
        </p:txBody>
      </p:sp>
      <p:sp>
        <p:nvSpPr>
          <p:cNvPr id="504" name="Text 502"/>
          <p:cNvSpPr/>
          <p:nvPr/>
        </p:nvSpPr>
        <p:spPr>
          <a:xfrm rot="19800000">
            <a:off x="5981700" y="4000500"/>
            <a:ext cx="5143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Concat</a:t>
            </a:r>
            <a:endParaRPr lang="en-US" sz="720" dirty="0"/>
          </a:p>
        </p:txBody>
      </p:sp>
      <p:sp>
        <p:nvSpPr>
          <p:cNvPr id="505" name="Text 503"/>
          <p:cNvSpPr/>
          <p:nvPr/>
        </p:nvSpPr>
        <p:spPr>
          <a:xfrm rot="19800000">
            <a:off x="5172075" y="4086225"/>
            <a:ext cx="169545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(ICL-Init) Prefix-Tuning Zero-Shot</a:t>
            </a:r>
            <a:endParaRPr lang="en-US" sz="720" dirty="0"/>
          </a:p>
        </p:txBody>
      </p:sp>
      <p:sp>
        <p:nvSpPr>
          <p:cNvPr id="506" name="Text 504"/>
          <p:cNvSpPr/>
          <p:nvPr/>
        </p:nvSpPr>
        <p:spPr>
          <a:xfrm rot="19800000">
            <a:off x="6172200" y="4000500"/>
            <a:ext cx="10668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SVD_HEAD_AXIS</a:t>
            </a:r>
            <a:endParaRPr lang="en-US" sz="720" dirty="0"/>
          </a:p>
        </p:txBody>
      </p:sp>
      <p:sp>
        <p:nvSpPr>
          <p:cNvPr id="507" name="Text 505"/>
          <p:cNvSpPr/>
          <p:nvPr/>
        </p:nvSpPr>
        <p:spPr>
          <a:xfrm rot="19800000">
            <a:off x="6553200" y="4000500"/>
            <a:ext cx="10668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Parent Task (Avg Perf)</a:t>
            </a:r>
            <a:endParaRPr lang="en-US" sz="720" dirty="0"/>
          </a:p>
        </p:txBody>
      </p:sp>
      <p:sp>
        <p:nvSpPr>
          <p:cNvPr id="508" name="Text 506"/>
          <p:cNvSpPr/>
          <p:nvPr/>
        </p:nvSpPr>
        <p:spPr>
          <a:xfrm rot="19800000">
            <a:off x="6915150" y="4000500"/>
            <a:ext cx="1066800" cy="133350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SVD_EMBED_AXIS</a:t>
            </a:r>
            <a:endParaRPr lang="en-US" sz="720" dirty="0"/>
          </a:p>
        </p:txBody>
      </p:sp>
      <p:sp>
        <p:nvSpPr>
          <p:cNvPr id="509" name="Shape 507"/>
          <p:cNvSpPr/>
          <p:nvPr/>
        </p:nvSpPr>
        <p:spPr>
          <a:xfrm>
            <a:off x="7648575" y="361950"/>
            <a:ext cx="742950" cy="180975"/>
          </a:xfrm>
          <a:prstGeom prst="rect">
            <a:avLst/>
          </a:prstGeom>
          <a:solidFill>
            <a:srgbClr val="FFFFFF"/>
          </a:solidFill>
          <a:ln w="6985">
            <a:solidFill>
              <a:srgbClr val="B0B0B0"/>
            </a:solidFill>
            <a:prstDash val="solid"/>
          </a:ln>
        </p:spPr>
      </p:sp>
      <p:sp>
        <p:nvSpPr>
          <p:cNvPr id="510" name="Shape 508"/>
          <p:cNvSpPr/>
          <p:nvPr/>
        </p:nvSpPr>
        <p:spPr>
          <a:xfrm>
            <a:off x="7696200" y="400050"/>
            <a:ext cx="200025" cy="76200"/>
          </a:xfrm>
          <a:prstGeom prst="rect">
            <a:avLst/>
          </a:prstGeom>
          <a:solidFill>
            <a:srgbClr val="FFFFFF"/>
          </a:solidFill>
          <a:ln w="6985">
            <a:solidFill>
              <a:srgbClr val="333333"/>
            </a:solidFill>
            <a:prstDash val="solid"/>
          </a:ln>
        </p:spPr>
      </p:sp>
      <p:sp>
        <p:nvSpPr>
          <p:cNvPr id="511" name="Shape 509"/>
          <p:cNvSpPr/>
          <p:nvPr/>
        </p:nvSpPr>
        <p:spPr>
          <a:xfrm>
            <a:off x="7705725" y="400050"/>
            <a:ext cx="57150" cy="57150"/>
          </a:xfrm>
          <a:custGeom>
            <a:avLst/>
            <a:gdLst/>
            <a:ahLst/>
            <a:cxnLst/>
            <a:rect l="l" t="t" r="r" b="b"/>
            <a:pathLst>
              <a:path w="57150" h="57150">
                <a:moveTo>
                  <a:pt x="0" y="61912"/>
                </a:moveTo>
                <a:lnTo>
                  <a:pt x="61912" y="0"/>
                </a:lnTo>
              </a:path>
            </a:pathLst>
          </a:custGeom>
          <a:solidFill>
            <a:srgbClr val="FFFFFF">
              <a:alpha val="0"/>
            </a:srgbClr>
          </a:solidFill>
          <a:ln w="4826">
            <a:solidFill>
              <a:srgbClr val="333333"/>
            </a:solidFill>
            <a:prstDash val="solid"/>
          </a:ln>
        </p:spPr>
      </p:sp>
      <p:sp>
        <p:nvSpPr>
          <p:cNvPr id="512" name="Shape 510"/>
          <p:cNvSpPr/>
          <p:nvPr/>
        </p:nvSpPr>
        <p:spPr>
          <a:xfrm>
            <a:off x="7753350" y="400050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675" y="0"/>
                </a:moveTo>
                <a:lnTo>
                  <a:pt x="0" y="66675"/>
                </a:lnTo>
              </a:path>
            </a:pathLst>
          </a:custGeom>
          <a:solidFill>
            <a:srgbClr val="FFFFFF">
              <a:alpha val="0"/>
            </a:srgbClr>
          </a:solidFill>
          <a:ln w="4826">
            <a:solidFill>
              <a:srgbClr val="333333"/>
            </a:solidFill>
            <a:prstDash val="solid"/>
          </a:ln>
        </p:spPr>
      </p:sp>
      <p:sp>
        <p:nvSpPr>
          <p:cNvPr id="513" name="Shape 511"/>
          <p:cNvSpPr/>
          <p:nvPr/>
        </p:nvSpPr>
        <p:spPr>
          <a:xfrm>
            <a:off x="7810500" y="400050"/>
            <a:ext cx="66675" cy="66675"/>
          </a:xfrm>
          <a:custGeom>
            <a:avLst/>
            <a:gdLst/>
            <a:ahLst/>
            <a:cxnLst/>
            <a:rect l="l" t="t" r="r" b="b"/>
            <a:pathLst>
              <a:path w="66675" h="66675">
                <a:moveTo>
                  <a:pt x="66675" y="0"/>
                </a:moveTo>
                <a:lnTo>
                  <a:pt x="0" y="66675"/>
                </a:lnTo>
              </a:path>
            </a:pathLst>
          </a:custGeom>
          <a:solidFill>
            <a:srgbClr val="FFFFFF">
              <a:alpha val="0"/>
            </a:srgbClr>
          </a:solidFill>
          <a:ln w="4826">
            <a:solidFill>
              <a:srgbClr val="333333"/>
            </a:solidFill>
            <a:prstDash val="solid"/>
          </a:ln>
        </p:spPr>
      </p:sp>
      <p:sp>
        <p:nvSpPr>
          <p:cNvPr id="514" name="Text 512"/>
          <p:cNvSpPr/>
          <p:nvPr/>
        </p:nvSpPr>
        <p:spPr>
          <a:xfrm>
            <a:off x="7962900" y="371475"/>
            <a:ext cx="381000" cy="142875"/>
          </a:xfrm>
          <a:prstGeom prst="rect">
            <a:avLst/>
          </a:prstGeom>
          <a:noFill/>
          <a:ln/>
        </p:spPr>
        <p:txBody>
          <a:bodyPr wrap="none" lIns="0" tIns="0" rIns="0" bIns="0" rtlCol="0" anchor="ctr">
            <a:normAutofit/>
          </a:bodyPr>
          <a:lstStyle/>
          <a:p>
            <a:pPr algn="l" indent="0" marL="0">
              <a:buNone/>
            </a:pPr>
            <a:r>
              <a:rPr lang="en-US" sz="760" dirty="0">
                <a:solidFill>
                  <a:srgbClr val="111111"/>
                </a:solidFill>
                <a:latin typeface="DejaVu Sans" pitchFamily="34" charset="0"/>
                <a:ea typeface="DejaVu Sans" pitchFamily="34" charset="-122"/>
                <a:cs typeface="DejaVu Sans" pitchFamily="34" charset="-120"/>
              </a:rPr>
              <a:t>Trained</a:t>
            </a:r>
            <a:endParaRPr lang="en-US" sz="76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fig2ppt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fig2ppt output</dc:title>
  <dc:subject>Figure reconstructed by fig2ppt</dc:subject>
  <dc:creator>fig2ppt</dc:creator>
  <cp:lastModifiedBy>fig2ppt</cp:lastModifiedBy>
  <cp:revision>1</cp:revision>
  <dcterms:created xsi:type="dcterms:W3CDTF">2026-08-03T02:25:06Z</dcterms:created>
  <dcterms:modified xsi:type="dcterms:W3CDTF">2026-08-03T02:25:06Z</dcterms:modified>
</cp:coreProperties>
</file>