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4211300" cy="10039350"/>
  <p:notesSz cx="10039350" cy="142113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211300" cy="10039350"/>
          </a:xfrm>
          <a:prstGeom prst="rect">
            <a:avLst/>
          </a:prstGeom>
          <a:solidFill>
            <a:srgbClr val="FCFAF4"/>
          </a:solidFill>
          <a:ln w="6350">
            <a:solidFill>
              <a:srgbClr val="FCFAF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19075" y="190500"/>
            <a:ext cx="619125" cy="19050"/>
          </a:xfrm>
          <a:custGeom>
            <a:avLst/>
            <a:gdLst/>
            <a:ahLst/>
            <a:cxnLst/>
            <a:rect l="l" t="t" r="r" b="b"/>
            <a:pathLst>
              <a:path w="619125" h="19050">
                <a:moveTo>
                  <a:pt x="0" y="9525"/>
                </a:moveTo>
                <a:lnTo>
                  <a:pt x="619125" y="9525"/>
                </a:lnTo>
              </a:path>
            </a:pathLst>
          </a:custGeom>
          <a:solidFill>
            <a:srgbClr val="FFFFFF">
              <a:alpha val="0"/>
            </a:srgbClr>
          </a:solidFill>
          <a:ln w="15240">
            <a:solidFill>
              <a:srgbClr val="C95C3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9550" y="200025"/>
            <a:ext cx="19050" cy="790575"/>
          </a:xfrm>
          <a:custGeom>
            <a:avLst/>
            <a:gdLst/>
            <a:ahLst/>
            <a:cxnLst/>
            <a:rect l="l" t="t" r="r" b="b"/>
            <a:pathLst>
              <a:path w="19050" h="790575">
                <a:moveTo>
                  <a:pt x="9525" y="0"/>
                </a:moveTo>
                <a:lnTo>
                  <a:pt x="9525" y="790575"/>
                </a:lnTo>
              </a:path>
            </a:pathLst>
          </a:custGeom>
          <a:solidFill>
            <a:srgbClr val="FFFFFF">
              <a:alpha val="0"/>
            </a:srgbClr>
          </a:solidFill>
          <a:ln w="15240">
            <a:solidFill>
              <a:srgbClr val="C95C3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85750" y="295275"/>
            <a:ext cx="19050" cy="409575"/>
          </a:xfrm>
          <a:custGeom>
            <a:avLst/>
            <a:gdLst/>
            <a:ahLst/>
            <a:cxnLst/>
            <a:rect l="l" t="t" r="r" b="b"/>
            <a:pathLst>
              <a:path w="19050" h="409575">
                <a:moveTo>
                  <a:pt x="9525" y="0"/>
                </a:moveTo>
                <a:lnTo>
                  <a:pt x="9525" y="409575"/>
                </a:lnTo>
              </a:path>
            </a:pathLst>
          </a:custGeom>
          <a:solidFill>
            <a:srgbClr val="FFFFFF">
              <a:alpha val="0"/>
            </a:srgbClr>
          </a:solidFill>
          <a:ln w="12700">
            <a:solidFill>
              <a:srgbClr val="C95C3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1950" y="304800"/>
            <a:ext cx="304800" cy="19050"/>
          </a:xfrm>
          <a:custGeom>
            <a:avLst/>
            <a:gdLst/>
            <a:ahLst/>
            <a:cxnLst/>
            <a:rect l="l" t="t" r="r" b="b"/>
            <a:pathLst>
              <a:path w="304800" h="19050">
                <a:moveTo>
                  <a:pt x="0" y="9525"/>
                </a:moveTo>
                <a:lnTo>
                  <a:pt x="304800" y="9525"/>
                </a:lnTo>
              </a:path>
            </a:pathLst>
          </a:custGeom>
          <a:solidFill>
            <a:srgbClr val="FFFFFF">
              <a:alpha val="0"/>
            </a:srgbClr>
          </a:solidFill>
          <a:ln w="12700">
            <a:solidFill>
              <a:srgbClr val="C95C3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1950" y="371475"/>
            <a:ext cx="304800" cy="19050"/>
          </a:xfrm>
          <a:custGeom>
            <a:avLst/>
            <a:gdLst/>
            <a:ahLst/>
            <a:cxnLst/>
            <a:rect l="l" t="t" r="r" b="b"/>
            <a:pathLst>
              <a:path w="304800" h="19050">
                <a:moveTo>
                  <a:pt x="0" y="9525"/>
                </a:moveTo>
                <a:lnTo>
                  <a:pt x="304800" y="9525"/>
                </a:lnTo>
              </a:path>
            </a:pathLst>
          </a:custGeom>
          <a:solidFill>
            <a:srgbClr val="FFFFFF">
              <a:alpha val="0"/>
            </a:srgbClr>
          </a:solidFill>
          <a:ln w="12700">
            <a:solidFill>
              <a:srgbClr val="C95C3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61950" y="438150"/>
            <a:ext cx="304800" cy="19050"/>
          </a:xfrm>
          <a:custGeom>
            <a:avLst/>
            <a:gdLst/>
            <a:ahLst/>
            <a:cxnLst/>
            <a:rect l="l" t="t" r="r" b="b"/>
            <a:pathLst>
              <a:path w="304800" h="19050">
                <a:moveTo>
                  <a:pt x="0" y="9525"/>
                </a:moveTo>
                <a:lnTo>
                  <a:pt x="304800" y="9525"/>
                </a:lnTo>
              </a:path>
            </a:pathLst>
          </a:custGeom>
          <a:solidFill>
            <a:srgbClr val="FFFFFF">
              <a:alpha val="0"/>
            </a:srgbClr>
          </a:solidFill>
          <a:ln w="12700">
            <a:solidFill>
              <a:srgbClr val="C95C3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61950" y="504825"/>
            <a:ext cx="304800" cy="19050"/>
          </a:xfrm>
          <a:custGeom>
            <a:avLst/>
            <a:gdLst/>
            <a:ahLst/>
            <a:cxnLst/>
            <a:rect l="l" t="t" r="r" b="b"/>
            <a:pathLst>
              <a:path w="304800" h="19050">
                <a:moveTo>
                  <a:pt x="0" y="9525"/>
                </a:moveTo>
                <a:lnTo>
                  <a:pt x="304800" y="9525"/>
                </a:lnTo>
              </a:path>
            </a:pathLst>
          </a:custGeom>
          <a:solidFill>
            <a:srgbClr val="FFFFFF">
              <a:alpha val="0"/>
            </a:srgbClr>
          </a:solidFill>
          <a:ln w="12700">
            <a:solidFill>
              <a:srgbClr val="C95C35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381125" y="190500"/>
            <a:ext cx="1162050" cy="19050"/>
          </a:xfrm>
          <a:custGeom>
            <a:avLst/>
            <a:gdLst/>
            <a:ahLst/>
            <a:cxnLst/>
            <a:rect l="l" t="t" r="r" b="b"/>
            <a:pathLst>
              <a:path w="1162050" h="19050">
                <a:moveTo>
                  <a:pt x="0" y="9525"/>
                </a:moveTo>
                <a:lnTo>
                  <a:pt x="1162050" y="9525"/>
                </a:lnTo>
              </a:path>
            </a:pathLst>
          </a:custGeom>
          <a:solidFill>
            <a:srgbClr val="FFFFFF">
              <a:alpha val="0"/>
            </a:srgbClr>
          </a:solidFill>
          <a:ln w="12700">
            <a:solidFill>
              <a:srgbClr val="D27C6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22973" y="170497"/>
            <a:ext cx="40005" cy="40005"/>
          </a:xfrm>
          <a:prstGeom prst="ellipse">
            <a:avLst/>
          </a:prstGeom>
          <a:solidFill>
            <a:srgbClr val="B24A24"/>
          </a:solidFill>
          <a:ln w="6350">
            <a:solidFill>
              <a:srgbClr val="B24A24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46798" y="170497"/>
            <a:ext cx="40005" cy="40005"/>
          </a:xfrm>
          <a:prstGeom prst="ellipse">
            <a:avLst/>
          </a:prstGeom>
          <a:solidFill>
            <a:srgbClr val="B24A24"/>
          </a:solidFill>
          <a:ln w="6350">
            <a:solidFill>
              <a:srgbClr val="B24A2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0623" y="170497"/>
            <a:ext cx="40005" cy="40005"/>
          </a:xfrm>
          <a:prstGeom prst="ellipse">
            <a:avLst/>
          </a:prstGeom>
          <a:solidFill>
            <a:srgbClr val="B24A24"/>
          </a:solidFill>
          <a:ln w="6350">
            <a:solidFill>
              <a:srgbClr val="B24A2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310640" y="177165"/>
            <a:ext cx="26670" cy="26670"/>
          </a:xfrm>
          <a:prstGeom prst="ellipse">
            <a:avLst/>
          </a:prstGeom>
          <a:solidFill>
            <a:srgbClr val="B24A24"/>
          </a:solidFill>
          <a:ln w="6350">
            <a:solidFill>
              <a:srgbClr val="B24A2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11455" y="1097280"/>
            <a:ext cx="34290" cy="34290"/>
          </a:xfrm>
          <a:prstGeom prst="ellipse">
            <a:avLst/>
          </a:prstGeom>
          <a:solidFill>
            <a:srgbClr val="C95C35"/>
          </a:solidFill>
          <a:ln w="6350">
            <a:solidFill>
              <a:srgbClr val="C95C35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11455" y="1202055"/>
            <a:ext cx="34290" cy="34290"/>
          </a:xfrm>
          <a:prstGeom prst="ellipse">
            <a:avLst/>
          </a:prstGeom>
          <a:solidFill>
            <a:srgbClr val="C95C35"/>
          </a:solidFill>
          <a:ln w="6350">
            <a:solidFill>
              <a:srgbClr val="C95C3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11455" y="1306830"/>
            <a:ext cx="34290" cy="34290"/>
          </a:xfrm>
          <a:prstGeom prst="ellipse">
            <a:avLst/>
          </a:prstGeom>
          <a:solidFill>
            <a:srgbClr val="C95C35"/>
          </a:solidFill>
          <a:ln w="6350">
            <a:solidFill>
              <a:srgbClr val="C95C3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11455" y="1411605"/>
            <a:ext cx="34290" cy="34290"/>
          </a:xfrm>
          <a:prstGeom prst="ellipse">
            <a:avLst/>
          </a:prstGeom>
          <a:solidFill>
            <a:srgbClr val="C95C35"/>
          </a:solidFill>
          <a:ln w="6350">
            <a:solidFill>
              <a:srgbClr val="C95C3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11455" y="1516380"/>
            <a:ext cx="34290" cy="34290"/>
          </a:xfrm>
          <a:prstGeom prst="ellipse">
            <a:avLst/>
          </a:prstGeom>
          <a:solidFill>
            <a:srgbClr val="C95C35"/>
          </a:solidFill>
          <a:ln w="6350">
            <a:solidFill>
              <a:srgbClr val="C95C35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13373" y="1704023"/>
            <a:ext cx="20955" cy="20955"/>
          </a:xfrm>
          <a:prstGeom prst="ellipse">
            <a:avLst/>
          </a:prstGeom>
          <a:solidFill>
            <a:srgbClr val="D76B4A"/>
          </a:solidFill>
          <a:ln w="6350">
            <a:solidFill>
              <a:srgbClr val="D76B4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27673" y="1704023"/>
            <a:ext cx="20955" cy="20955"/>
          </a:xfrm>
          <a:prstGeom prst="ellipse">
            <a:avLst/>
          </a:prstGeom>
          <a:solidFill>
            <a:srgbClr val="D76B4A"/>
          </a:solidFill>
          <a:ln w="6350">
            <a:solidFill>
              <a:srgbClr val="D76B4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41973" y="1704023"/>
            <a:ext cx="20955" cy="20955"/>
          </a:xfrm>
          <a:prstGeom prst="ellipse">
            <a:avLst/>
          </a:prstGeom>
          <a:solidFill>
            <a:srgbClr val="D76B4A"/>
          </a:solidFill>
          <a:ln w="6350">
            <a:solidFill>
              <a:srgbClr val="D76B4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56273" y="1704023"/>
            <a:ext cx="20955" cy="20955"/>
          </a:xfrm>
          <a:prstGeom prst="ellipse">
            <a:avLst/>
          </a:prstGeom>
          <a:solidFill>
            <a:srgbClr val="D76B4A"/>
          </a:solidFill>
          <a:ln w="6350">
            <a:solidFill>
              <a:srgbClr val="D76B4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13373" y="1808798"/>
            <a:ext cx="20955" cy="20955"/>
          </a:xfrm>
          <a:prstGeom prst="ellipse">
            <a:avLst/>
          </a:prstGeom>
          <a:solidFill>
            <a:srgbClr val="D76B4A"/>
          </a:solidFill>
          <a:ln w="6350">
            <a:solidFill>
              <a:srgbClr val="D76B4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27673" y="1808798"/>
            <a:ext cx="20955" cy="20955"/>
          </a:xfrm>
          <a:prstGeom prst="ellipse">
            <a:avLst/>
          </a:prstGeom>
          <a:solidFill>
            <a:srgbClr val="D76B4A"/>
          </a:solidFill>
          <a:ln w="6350">
            <a:solidFill>
              <a:srgbClr val="D76B4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41973" y="1808798"/>
            <a:ext cx="20955" cy="20955"/>
          </a:xfrm>
          <a:prstGeom prst="ellipse">
            <a:avLst/>
          </a:prstGeom>
          <a:solidFill>
            <a:srgbClr val="D76B4A"/>
          </a:solidFill>
          <a:ln w="6350">
            <a:solidFill>
              <a:srgbClr val="D76B4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56273" y="1808798"/>
            <a:ext cx="20955" cy="20955"/>
          </a:xfrm>
          <a:prstGeom prst="ellipse">
            <a:avLst/>
          </a:prstGeom>
          <a:solidFill>
            <a:srgbClr val="D76B4A"/>
          </a:solidFill>
          <a:ln w="6350">
            <a:solidFill>
              <a:srgbClr val="D76B4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313373" y="1913573"/>
            <a:ext cx="20955" cy="20955"/>
          </a:xfrm>
          <a:prstGeom prst="ellipse">
            <a:avLst/>
          </a:prstGeom>
          <a:solidFill>
            <a:srgbClr val="D76B4A"/>
          </a:solidFill>
          <a:ln w="6350">
            <a:solidFill>
              <a:srgbClr val="D76B4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27673" y="1913573"/>
            <a:ext cx="20955" cy="20955"/>
          </a:xfrm>
          <a:prstGeom prst="ellipse">
            <a:avLst/>
          </a:prstGeom>
          <a:solidFill>
            <a:srgbClr val="D76B4A"/>
          </a:solidFill>
          <a:ln w="6350">
            <a:solidFill>
              <a:srgbClr val="D76B4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41973" y="1913573"/>
            <a:ext cx="20955" cy="20955"/>
          </a:xfrm>
          <a:prstGeom prst="ellipse">
            <a:avLst/>
          </a:prstGeom>
          <a:solidFill>
            <a:srgbClr val="D76B4A"/>
          </a:solidFill>
          <a:ln w="6350">
            <a:solidFill>
              <a:srgbClr val="D76B4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56273" y="1913573"/>
            <a:ext cx="20955" cy="20955"/>
          </a:xfrm>
          <a:prstGeom prst="ellipse">
            <a:avLst/>
          </a:prstGeom>
          <a:solidFill>
            <a:srgbClr val="D76B4A"/>
          </a:solidFill>
          <a:ln w="6350">
            <a:solidFill>
              <a:srgbClr val="D76B4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13373" y="2018348"/>
            <a:ext cx="20955" cy="20955"/>
          </a:xfrm>
          <a:prstGeom prst="ellipse">
            <a:avLst/>
          </a:prstGeom>
          <a:solidFill>
            <a:srgbClr val="D76B4A"/>
          </a:solidFill>
          <a:ln w="6350">
            <a:solidFill>
              <a:srgbClr val="D76B4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27673" y="2018348"/>
            <a:ext cx="20955" cy="20955"/>
          </a:xfrm>
          <a:prstGeom prst="ellipse">
            <a:avLst/>
          </a:prstGeom>
          <a:solidFill>
            <a:srgbClr val="D76B4A"/>
          </a:solidFill>
          <a:ln w="6350">
            <a:solidFill>
              <a:srgbClr val="D76B4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541973" y="2018348"/>
            <a:ext cx="20955" cy="20955"/>
          </a:xfrm>
          <a:prstGeom prst="ellipse">
            <a:avLst/>
          </a:prstGeom>
          <a:solidFill>
            <a:srgbClr val="D76B4A"/>
          </a:solidFill>
          <a:ln w="6350">
            <a:solidFill>
              <a:srgbClr val="D76B4A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56273" y="2018348"/>
            <a:ext cx="20955" cy="20955"/>
          </a:xfrm>
          <a:prstGeom prst="ellipse">
            <a:avLst/>
          </a:prstGeom>
          <a:solidFill>
            <a:srgbClr val="D76B4A"/>
          </a:solidFill>
          <a:ln w="6350">
            <a:solidFill>
              <a:srgbClr val="D76B4A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313373" y="2123123"/>
            <a:ext cx="20955" cy="20955"/>
          </a:xfrm>
          <a:prstGeom prst="ellipse">
            <a:avLst/>
          </a:prstGeom>
          <a:solidFill>
            <a:srgbClr val="D76B4A"/>
          </a:solidFill>
          <a:ln w="6350">
            <a:solidFill>
              <a:srgbClr val="D76B4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27673" y="2123123"/>
            <a:ext cx="20955" cy="20955"/>
          </a:xfrm>
          <a:prstGeom prst="ellipse">
            <a:avLst/>
          </a:prstGeom>
          <a:solidFill>
            <a:srgbClr val="D76B4A"/>
          </a:solidFill>
          <a:ln w="6350">
            <a:solidFill>
              <a:srgbClr val="D76B4A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541973" y="2123123"/>
            <a:ext cx="20955" cy="20955"/>
          </a:xfrm>
          <a:prstGeom prst="ellipse">
            <a:avLst/>
          </a:prstGeom>
          <a:solidFill>
            <a:srgbClr val="D76B4A"/>
          </a:solidFill>
          <a:ln w="6350">
            <a:solidFill>
              <a:srgbClr val="D76B4A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56273" y="2123123"/>
            <a:ext cx="20955" cy="20955"/>
          </a:xfrm>
          <a:prstGeom prst="ellipse">
            <a:avLst/>
          </a:prstGeom>
          <a:solidFill>
            <a:srgbClr val="D76B4A"/>
          </a:solidFill>
          <a:ln w="6350">
            <a:solidFill>
              <a:srgbClr val="D76B4A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3430250" y="190500"/>
            <a:ext cx="619125" cy="19050"/>
          </a:xfrm>
          <a:custGeom>
            <a:avLst/>
            <a:gdLst/>
            <a:ahLst/>
            <a:cxnLst/>
            <a:rect l="l" t="t" r="r" b="b"/>
            <a:pathLst>
              <a:path w="619125" h="19050">
                <a:moveTo>
                  <a:pt x="0" y="9525"/>
                </a:moveTo>
                <a:lnTo>
                  <a:pt x="619125" y="9525"/>
                </a:lnTo>
              </a:path>
            </a:pathLst>
          </a:custGeom>
          <a:solidFill>
            <a:srgbClr val="FFFFFF">
              <a:alpha val="0"/>
            </a:srgbClr>
          </a:solidFill>
          <a:ln w="13970">
            <a:solidFill>
              <a:srgbClr val="2D63D7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4039850" y="200025"/>
            <a:ext cx="19050" cy="790575"/>
          </a:xfrm>
          <a:custGeom>
            <a:avLst/>
            <a:gdLst/>
            <a:ahLst/>
            <a:cxnLst/>
            <a:rect l="l" t="t" r="r" b="b"/>
            <a:pathLst>
              <a:path w="19050" h="790575">
                <a:moveTo>
                  <a:pt x="9525" y="0"/>
                </a:moveTo>
                <a:lnTo>
                  <a:pt x="9525" y="790575"/>
                </a:lnTo>
              </a:path>
            </a:pathLst>
          </a:custGeom>
          <a:solidFill>
            <a:srgbClr val="FFFFFF">
              <a:alpha val="0"/>
            </a:srgbClr>
          </a:solidFill>
          <a:ln w="13970">
            <a:solidFill>
              <a:srgbClr val="2D63D7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3601700" y="257175"/>
            <a:ext cx="381000" cy="19050"/>
          </a:xfrm>
          <a:custGeom>
            <a:avLst/>
            <a:gdLst/>
            <a:ahLst/>
            <a:cxnLst/>
            <a:rect l="l" t="t" r="r" b="b"/>
            <a:pathLst>
              <a:path w="381000" h="19050">
                <a:moveTo>
                  <a:pt x="0" y="9525"/>
                </a:moveTo>
                <a:lnTo>
                  <a:pt x="381000" y="9525"/>
                </a:lnTo>
              </a:path>
            </a:pathLst>
          </a:custGeom>
          <a:solidFill>
            <a:srgbClr val="FFFFFF">
              <a:alpha val="0"/>
            </a:srgbClr>
          </a:solidFill>
          <a:ln w="11430">
            <a:solidFill>
              <a:srgbClr val="2D63D7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3973175" y="266700"/>
            <a:ext cx="19050" cy="438150"/>
          </a:xfrm>
          <a:custGeom>
            <a:avLst/>
            <a:gdLst/>
            <a:ahLst/>
            <a:cxnLst/>
            <a:rect l="l" t="t" r="r" b="b"/>
            <a:pathLst>
              <a:path w="19050" h="438150">
                <a:moveTo>
                  <a:pt x="9525" y="0"/>
                </a:moveTo>
                <a:lnTo>
                  <a:pt x="9525" y="438150"/>
                </a:lnTo>
              </a:path>
            </a:pathLst>
          </a:custGeom>
          <a:solidFill>
            <a:srgbClr val="FFFFFF">
              <a:alpha val="0"/>
            </a:srgbClr>
          </a:solidFill>
          <a:ln w="11430">
            <a:solidFill>
              <a:srgbClr val="2D63D7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3601700" y="333375"/>
            <a:ext cx="314325" cy="19050"/>
          </a:xfrm>
          <a:custGeom>
            <a:avLst/>
            <a:gdLst/>
            <a:ahLst/>
            <a:cxnLst/>
            <a:rect l="l" t="t" r="r" b="b"/>
            <a:pathLst>
              <a:path w="314325" h="19050">
                <a:moveTo>
                  <a:pt x="0" y="9525"/>
                </a:moveTo>
                <a:lnTo>
                  <a:pt x="314325" y="9525"/>
                </a:lnTo>
              </a:path>
            </a:pathLst>
          </a:custGeom>
          <a:solidFill>
            <a:srgbClr val="FFFFFF">
              <a:alpha val="0"/>
            </a:srgbClr>
          </a:solidFill>
          <a:ln w="11430">
            <a:solidFill>
              <a:srgbClr val="6D88EF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3601700" y="400050"/>
            <a:ext cx="314325" cy="19050"/>
          </a:xfrm>
          <a:custGeom>
            <a:avLst/>
            <a:gdLst/>
            <a:ahLst/>
            <a:cxnLst/>
            <a:rect l="l" t="t" r="r" b="b"/>
            <a:pathLst>
              <a:path w="314325" h="19050">
                <a:moveTo>
                  <a:pt x="0" y="9525"/>
                </a:moveTo>
                <a:lnTo>
                  <a:pt x="314325" y="9525"/>
                </a:lnTo>
              </a:path>
            </a:pathLst>
          </a:custGeom>
          <a:solidFill>
            <a:srgbClr val="FFFFFF">
              <a:alpha val="0"/>
            </a:srgbClr>
          </a:solidFill>
          <a:ln w="11430">
            <a:solidFill>
              <a:srgbClr val="6D88EF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3601700" y="466725"/>
            <a:ext cx="314325" cy="19050"/>
          </a:xfrm>
          <a:custGeom>
            <a:avLst/>
            <a:gdLst/>
            <a:ahLst/>
            <a:cxnLst/>
            <a:rect l="l" t="t" r="r" b="b"/>
            <a:pathLst>
              <a:path w="314325" h="19050">
                <a:moveTo>
                  <a:pt x="0" y="9525"/>
                </a:moveTo>
                <a:lnTo>
                  <a:pt x="314325" y="9525"/>
                </a:lnTo>
              </a:path>
            </a:pathLst>
          </a:custGeom>
          <a:solidFill>
            <a:srgbClr val="FFFFFF">
              <a:alpha val="0"/>
            </a:srgbClr>
          </a:solidFill>
          <a:ln w="11430">
            <a:solidFill>
              <a:srgbClr val="6D88EF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1658600" y="190500"/>
            <a:ext cx="676275" cy="19050"/>
          </a:xfrm>
          <a:custGeom>
            <a:avLst/>
            <a:gdLst/>
            <a:ahLst/>
            <a:cxnLst/>
            <a:rect l="l" t="t" r="r" b="b"/>
            <a:pathLst>
              <a:path w="676275" h="19050">
                <a:moveTo>
                  <a:pt x="0" y="9525"/>
                </a:moveTo>
                <a:lnTo>
                  <a:pt x="676275" y="9525"/>
                </a:lnTo>
              </a:path>
            </a:pathLst>
          </a:custGeom>
          <a:solidFill>
            <a:srgbClr val="FFFFFF">
              <a:alpha val="0"/>
            </a:srgbClr>
          </a:solidFill>
          <a:ln w="12700">
            <a:solidFill>
              <a:srgbClr val="8A91EE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2830175" y="190500"/>
            <a:ext cx="600075" cy="19050"/>
          </a:xfrm>
          <a:custGeom>
            <a:avLst/>
            <a:gdLst/>
            <a:ahLst/>
            <a:cxnLst/>
            <a:rect l="l" t="t" r="r" b="b"/>
            <a:pathLst>
              <a:path w="600075" h="19050">
                <a:moveTo>
                  <a:pt x="0" y="9525"/>
                </a:moveTo>
                <a:lnTo>
                  <a:pt x="600075" y="9525"/>
                </a:lnTo>
              </a:path>
            </a:pathLst>
          </a:custGeom>
          <a:solidFill>
            <a:srgbClr val="FFFFFF">
              <a:alpha val="0"/>
            </a:srgbClr>
          </a:solidFill>
          <a:ln w="12700">
            <a:solidFill>
              <a:srgbClr val="8A91EE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2400598" y="180023"/>
            <a:ext cx="40005" cy="40005"/>
          </a:xfrm>
          <a:prstGeom prst="ellipse">
            <a:avLst/>
          </a:prstGeom>
          <a:solidFill>
            <a:srgbClr val="2D63D7"/>
          </a:solidFill>
          <a:ln w="6350">
            <a:solidFill>
              <a:srgbClr val="2D63D7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2524423" y="180023"/>
            <a:ext cx="40005" cy="40005"/>
          </a:xfrm>
          <a:prstGeom prst="ellipse">
            <a:avLst/>
          </a:prstGeom>
          <a:solidFill>
            <a:srgbClr val="2D63D7"/>
          </a:solidFill>
          <a:ln w="6350">
            <a:solidFill>
              <a:srgbClr val="2D63D7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2648248" y="180023"/>
            <a:ext cx="40005" cy="40005"/>
          </a:xfrm>
          <a:prstGeom prst="ellipse">
            <a:avLst/>
          </a:prstGeom>
          <a:solidFill>
            <a:srgbClr val="2D63D7"/>
          </a:solidFill>
          <a:ln w="6350">
            <a:solidFill>
              <a:srgbClr val="2D63D7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2770168" y="187643"/>
            <a:ext cx="24765" cy="24765"/>
          </a:xfrm>
          <a:prstGeom prst="ellipse">
            <a:avLst/>
          </a:prstGeom>
          <a:solidFill>
            <a:srgbClr val="2D63D7"/>
          </a:solidFill>
          <a:ln w="6350">
            <a:solidFill>
              <a:srgbClr val="2D63D7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4032230" y="1106805"/>
            <a:ext cx="34290" cy="34290"/>
          </a:xfrm>
          <a:prstGeom prst="ellipse">
            <a:avLst/>
          </a:prstGeom>
          <a:solidFill>
            <a:srgbClr val="2D63D7"/>
          </a:solidFill>
          <a:ln w="6350">
            <a:solidFill>
              <a:srgbClr val="2D63D7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14032230" y="1211580"/>
            <a:ext cx="34290" cy="34290"/>
          </a:xfrm>
          <a:prstGeom prst="ellipse">
            <a:avLst/>
          </a:prstGeom>
          <a:solidFill>
            <a:srgbClr val="2D63D7"/>
          </a:solidFill>
          <a:ln w="6350">
            <a:solidFill>
              <a:srgbClr val="2D63D7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14032230" y="1316355"/>
            <a:ext cx="34290" cy="34290"/>
          </a:xfrm>
          <a:prstGeom prst="ellipse">
            <a:avLst/>
          </a:prstGeom>
          <a:solidFill>
            <a:srgbClr val="2D63D7"/>
          </a:solidFill>
          <a:ln w="6350">
            <a:solidFill>
              <a:srgbClr val="2D63D7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14032230" y="1421130"/>
            <a:ext cx="34290" cy="34290"/>
          </a:xfrm>
          <a:prstGeom prst="ellipse">
            <a:avLst/>
          </a:prstGeom>
          <a:solidFill>
            <a:srgbClr val="2D63D7"/>
          </a:solidFill>
          <a:ln w="6350">
            <a:solidFill>
              <a:srgbClr val="2D63D7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4032230" y="1525905"/>
            <a:ext cx="34290" cy="34290"/>
          </a:xfrm>
          <a:prstGeom prst="ellipse">
            <a:avLst/>
          </a:prstGeom>
          <a:solidFill>
            <a:srgbClr val="2D63D7"/>
          </a:solidFill>
          <a:ln w="6350">
            <a:solidFill>
              <a:srgbClr val="2D63D7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3439775" y="1704975"/>
            <a:ext cx="19050" cy="19050"/>
          </a:xfrm>
          <a:prstGeom prst="ellipse">
            <a:avLst/>
          </a:prstGeom>
          <a:solidFill>
            <a:srgbClr val="416FD9"/>
          </a:solidFill>
          <a:ln w="6350">
            <a:solidFill>
              <a:srgbClr val="416FD9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3554075" y="1704975"/>
            <a:ext cx="19050" cy="19050"/>
          </a:xfrm>
          <a:prstGeom prst="ellipse">
            <a:avLst/>
          </a:prstGeom>
          <a:solidFill>
            <a:srgbClr val="416FD9"/>
          </a:solidFill>
          <a:ln w="6350">
            <a:solidFill>
              <a:srgbClr val="416FD9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3668375" y="1704975"/>
            <a:ext cx="19050" cy="19050"/>
          </a:xfrm>
          <a:prstGeom prst="ellipse">
            <a:avLst/>
          </a:prstGeom>
          <a:solidFill>
            <a:srgbClr val="416FD9"/>
          </a:solidFill>
          <a:ln w="6350">
            <a:solidFill>
              <a:srgbClr val="416FD9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3782675" y="1704975"/>
            <a:ext cx="19050" cy="19050"/>
          </a:xfrm>
          <a:prstGeom prst="ellipse">
            <a:avLst/>
          </a:prstGeom>
          <a:solidFill>
            <a:srgbClr val="416FD9"/>
          </a:solidFill>
          <a:ln w="6350">
            <a:solidFill>
              <a:srgbClr val="416FD9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3439775" y="1809750"/>
            <a:ext cx="19050" cy="19050"/>
          </a:xfrm>
          <a:prstGeom prst="ellipse">
            <a:avLst/>
          </a:prstGeom>
          <a:solidFill>
            <a:srgbClr val="416FD9"/>
          </a:solidFill>
          <a:ln w="6350">
            <a:solidFill>
              <a:srgbClr val="416FD9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3554075" y="1809750"/>
            <a:ext cx="19050" cy="19050"/>
          </a:xfrm>
          <a:prstGeom prst="ellipse">
            <a:avLst/>
          </a:prstGeom>
          <a:solidFill>
            <a:srgbClr val="416FD9"/>
          </a:solidFill>
          <a:ln w="6350">
            <a:solidFill>
              <a:srgbClr val="416FD9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3668375" y="1809750"/>
            <a:ext cx="19050" cy="19050"/>
          </a:xfrm>
          <a:prstGeom prst="ellipse">
            <a:avLst/>
          </a:prstGeom>
          <a:solidFill>
            <a:srgbClr val="416FD9"/>
          </a:solidFill>
          <a:ln w="6350">
            <a:solidFill>
              <a:srgbClr val="416FD9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3782675" y="1809750"/>
            <a:ext cx="19050" cy="19050"/>
          </a:xfrm>
          <a:prstGeom prst="ellipse">
            <a:avLst/>
          </a:prstGeom>
          <a:solidFill>
            <a:srgbClr val="416FD9"/>
          </a:solidFill>
          <a:ln w="6350">
            <a:solidFill>
              <a:srgbClr val="416FD9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3439775" y="1914525"/>
            <a:ext cx="19050" cy="19050"/>
          </a:xfrm>
          <a:prstGeom prst="ellipse">
            <a:avLst/>
          </a:prstGeom>
          <a:solidFill>
            <a:srgbClr val="416FD9"/>
          </a:solidFill>
          <a:ln w="6350">
            <a:solidFill>
              <a:srgbClr val="416FD9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13554075" y="1914525"/>
            <a:ext cx="19050" cy="19050"/>
          </a:xfrm>
          <a:prstGeom prst="ellipse">
            <a:avLst/>
          </a:prstGeom>
          <a:solidFill>
            <a:srgbClr val="416FD9"/>
          </a:solidFill>
          <a:ln w="6350">
            <a:solidFill>
              <a:srgbClr val="416FD9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13668375" y="1914525"/>
            <a:ext cx="19050" cy="19050"/>
          </a:xfrm>
          <a:prstGeom prst="ellipse">
            <a:avLst/>
          </a:prstGeom>
          <a:solidFill>
            <a:srgbClr val="416FD9"/>
          </a:solidFill>
          <a:ln w="6350">
            <a:solidFill>
              <a:srgbClr val="416FD9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13782675" y="1914525"/>
            <a:ext cx="19050" cy="19050"/>
          </a:xfrm>
          <a:prstGeom prst="ellipse">
            <a:avLst/>
          </a:prstGeom>
          <a:solidFill>
            <a:srgbClr val="416FD9"/>
          </a:solidFill>
          <a:ln w="6350">
            <a:solidFill>
              <a:srgbClr val="416FD9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3439775" y="2019300"/>
            <a:ext cx="19050" cy="19050"/>
          </a:xfrm>
          <a:prstGeom prst="ellipse">
            <a:avLst/>
          </a:prstGeom>
          <a:solidFill>
            <a:srgbClr val="416FD9"/>
          </a:solidFill>
          <a:ln w="6350">
            <a:solidFill>
              <a:srgbClr val="416FD9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3554075" y="2019300"/>
            <a:ext cx="19050" cy="19050"/>
          </a:xfrm>
          <a:prstGeom prst="ellipse">
            <a:avLst/>
          </a:prstGeom>
          <a:solidFill>
            <a:srgbClr val="416FD9"/>
          </a:solidFill>
          <a:ln w="6350">
            <a:solidFill>
              <a:srgbClr val="416FD9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3668375" y="2019300"/>
            <a:ext cx="19050" cy="19050"/>
          </a:xfrm>
          <a:prstGeom prst="ellipse">
            <a:avLst/>
          </a:prstGeom>
          <a:solidFill>
            <a:srgbClr val="416FD9"/>
          </a:solidFill>
          <a:ln w="6350">
            <a:solidFill>
              <a:srgbClr val="416FD9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3782675" y="2019300"/>
            <a:ext cx="19050" cy="19050"/>
          </a:xfrm>
          <a:prstGeom prst="ellipse">
            <a:avLst/>
          </a:prstGeom>
          <a:solidFill>
            <a:srgbClr val="416FD9"/>
          </a:solidFill>
          <a:ln w="6350">
            <a:solidFill>
              <a:srgbClr val="416FD9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3439775" y="2124075"/>
            <a:ext cx="19050" cy="19050"/>
          </a:xfrm>
          <a:prstGeom prst="ellipse">
            <a:avLst/>
          </a:prstGeom>
          <a:solidFill>
            <a:srgbClr val="416FD9"/>
          </a:solidFill>
          <a:ln w="6350">
            <a:solidFill>
              <a:srgbClr val="416FD9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3554075" y="2124075"/>
            <a:ext cx="19050" cy="19050"/>
          </a:xfrm>
          <a:prstGeom prst="ellipse">
            <a:avLst/>
          </a:prstGeom>
          <a:solidFill>
            <a:srgbClr val="416FD9"/>
          </a:solidFill>
          <a:ln w="6350">
            <a:solidFill>
              <a:srgbClr val="416FD9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3668375" y="2124075"/>
            <a:ext cx="19050" cy="19050"/>
          </a:xfrm>
          <a:prstGeom prst="ellipse">
            <a:avLst/>
          </a:prstGeom>
          <a:solidFill>
            <a:srgbClr val="416FD9"/>
          </a:solidFill>
          <a:ln w="6350">
            <a:solidFill>
              <a:srgbClr val="416FD9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3782675" y="2124075"/>
            <a:ext cx="19050" cy="19050"/>
          </a:xfrm>
          <a:prstGeom prst="ellipse">
            <a:avLst/>
          </a:prstGeom>
          <a:solidFill>
            <a:srgbClr val="416FD9"/>
          </a:solidFill>
          <a:ln w="6350">
            <a:solidFill>
              <a:srgbClr val="416FD9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1333500" y="238125"/>
            <a:ext cx="12192000" cy="17621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0" b="1" dirty="0">
                <a:solidFill>
                  <a:srgbClr val="101112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AI CODING CHEATSHEET</a:t>
            </a:r>
            <a:endParaRPr lang="en-US" sz="13000" dirty="0"/>
          </a:p>
        </p:txBody>
      </p:sp>
      <p:sp>
        <p:nvSpPr>
          <p:cNvPr id="79" name="Text 77"/>
          <p:cNvSpPr/>
          <p:nvPr/>
        </p:nvSpPr>
        <p:spPr>
          <a:xfrm>
            <a:off x="4772025" y="1905000"/>
            <a:ext cx="4953000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11315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O N E   P A G E .   A L L   C O M M A N D S .</a:t>
            </a:r>
            <a:endParaRPr lang="en-US" sz="2400" dirty="0"/>
          </a:p>
        </p:txBody>
      </p:sp>
      <p:sp>
        <p:nvSpPr>
          <p:cNvPr id="80" name="Shape 78"/>
          <p:cNvSpPr/>
          <p:nvPr/>
        </p:nvSpPr>
        <p:spPr>
          <a:xfrm>
            <a:off x="1543050" y="2143125"/>
            <a:ext cx="2800350" cy="19050"/>
          </a:xfrm>
          <a:custGeom>
            <a:avLst/>
            <a:gdLst/>
            <a:ahLst/>
            <a:cxnLst/>
            <a:rect l="l" t="t" r="r" b="b"/>
            <a:pathLst>
              <a:path w="2800350" h="19050">
                <a:moveTo>
                  <a:pt x="0" y="9525"/>
                </a:moveTo>
                <a:lnTo>
                  <a:pt x="2800350" y="9525"/>
                </a:lnTo>
              </a:path>
            </a:pathLst>
          </a:custGeom>
          <a:solidFill>
            <a:srgbClr val="FFFFFF">
              <a:alpha val="0"/>
            </a:srgbClr>
          </a:solidFill>
          <a:ln w="13970">
            <a:solidFill>
              <a:srgbClr val="C95C35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1503045" y="2112645"/>
            <a:ext cx="80010" cy="80010"/>
          </a:xfrm>
          <a:prstGeom prst="ellipse">
            <a:avLst/>
          </a:prstGeom>
          <a:solidFill>
            <a:srgbClr val="FAF7F1"/>
          </a:solidFill>
          <a:ln w="15240">
            <a:solidFill>
              <a:srgbClr val="C95C35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4333875" y="2105025"/>
            <a:ext cx="19050" cy="85725"/>
          </a:xfrm>
          <a:custGeom>
            <a:avLst/>
            <a:gdLst/>
            <a:ahLst/>
            <a:cxnLst/>
            <a:rect l="l" t="t" r="r" b="b"/>
            <a:pathLst>
              <a:path w="19050" h="85725">
                <a:moveTo>
                  <a:pt x="9525" y="0"/>
                </a:moveTo>
                <a:lnTo>
                  <a:pt x="9525" y="85725"/>
                </a:lnTo>
              </a:path>
            </a:pathLst>
          </a:custGeom>
          <a:solidFill>
            <a:srgbClr val="FFFFFF">
              <a:alpha val="0"/>
            </a:srgbClr>
          </a:solidFill>
          <a:ln w="12700">
            <a:solidFill>
              <a:srgbClr val="C95C35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34600" y="2143125"/>
            <a:ext cx="2590800" cy="19050"/>
          </a:xfrm>
          <a:custGeom>
            <a:avLst/>
            <a:gdLst/>
            <a:ahLst/>
            <a:cxnLst/>
            <a:rect l="l" t="t" r="r" b="b"/>
            <a:pathLst>
              <a:path w="2590800" h="19050">
                <a:moveTo>
                  <a:pt x="0" y="9525"/>
                </a:moveTo>
                <a:lnTo>
                  <a:pt x="2590800" y="9525"/>
                </a:lnTo>
              </a:path>
            </a:pathLst>
          </a:custGeom>
          <a:solidFill>
            <a:srgbClr val="FFFFFF">
              <a:alpha val="0"/>
            </a:srgbClr>
          </a:solidFill>
          <a:ln w="13970">
            <a:solidFill>
              <a:srgbClr val="6B7AF2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2685395" y="2112645"/>
            <a:ext cx="80010" cy="80010"/>
          </a:xfrm>
          <a:prstGeom prst="ellipse">
            <a:avLst/>
          </a:prstGeom>
          <a:solidFill>
            <a:srgbClr val="FAF7F1"/>
          </a:solidFill>
          <a:ln w="15240">
            <a:solidFill>
              <a:srgbClr val="9061DD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238125" y="2571750"/>
            <a:ext cx="6705600" cy="2476500"/>
          </a:xfrm>
          <a:custGeom>
            <a:avLst/>
            <a:gdLst/>
            <a:ahLst/>
            <a:cxnLst/>
            <a:rect l="l" t="t" r="r" b="b"/>
            <a:pathLst>
              <a:path w="6705600" h="2476500">
                <a:moveTo>
                  <a:pt x="114300" y="0"/>
                </a:moveTo>
                <a:lnTo>
                  <a:pt x="6591300" y="0"/>
                </a:lnTo>
                <a:lnTo>
                  <a:pt x="6705600" y="2362200"/>
                </a:lnTo>
                <a:lnTo>
                  <a:pt x="6591300" y="2476500"/>
                </a:lnTo>
                <a:lnTo>
                  <a:pt x="114300" y="2476500"/>
                </a:lnTo>
                <a:lnTo>
                  <a:pt x="0" y="2362200"/>
                </a:lnTo>
                <a:lnTo>
                  <a:pt x="0" y="114300"/>
                </a:lnTo>
                <a:close/>
              </a:path>
            </a:pathLst>
          </a:custGeom>
          <a:solidFill>
            <a:srgbClr val="FAF7F1"/>
          </a:solidFill>
          <a:ln w="7620">
            <a:solidFill>
              <a:srgbClr val="B24A24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3714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4857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6000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7143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8286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9429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0572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11715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12858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14001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5144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6287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7430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8573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9716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20859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22002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23145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24288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25431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26574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27717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28860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30003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31146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11" name="Shape 109"/>
          <p:cNvSpPr/>
          <p:nvPr/>
        </p:nvSpPr>
        <p:spPr>
          <a:xfrm>
            <a:off x="32289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12" name="Shape 110"/>
          <p:cNvSpPr/>
          <p:nvPr/>
        </p:nvSpPr>
        <p:spPr>
          <a:xfrm>
            <a:off x="33432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13" name="Shape 111"/>
          <p:cNvSpPr/>
          <p:nvPr/>
        </p:nvSpPr>
        <p:spPr>
          <a:xfrm>
            <a:off x="34575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14" name="Shape 112"/>
          <p:cNvSpPr/>
          <p:nvPr/>
        </p:nvSpPr>
        <p:spPr>
          <a:xfrm>
            <a:off x="35718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15" name="Shape 113"/>
          <p:cNvSpPr/>
          <p:nvPr/>
        </p:nvSpPr>
        <p:spPr>
          <a:xfrm>
            <a:off x="36861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16" name="Shape 114"/>
          <p:cNvSpPr/>
          <p:nvPr/>
        </p:nvSpPr>
        <p:spPr>
          <a:xfrm>
            <a:off x="38004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17" name="Shape 115"/>
          <p:cNvSpPr/>
          <p:nvPr/>
        </p:nvSpPr>
        <p:spPr>
          <a:xfrm>
            <a:off x="39147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40290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>
            <a:off x="41433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42576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43719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22" name="Shape 120"/>
          <p:cNvSpPr/>
          <p:nvPr/>
        </p:nvSpPr>
        <p:spPr>
          <a:xfrm>
            <a:off x="44862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46005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24" name="Shape 122"/>
          <p:cNvSpPr/>
          <p:nvPr/>
        </p:nvSpPr>
        <p:spPr>
          <a:xfrm>
            <a:off x="47148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25" name="Shape 123"/>
          <p:cNvSpPr/>
          <p:nvPr/>
        </p:nvSpPr>
        <p:spPr>
          <a:xfrm>
            <a:off x="48291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49434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27" name="Shape 125"/>
          <p:cNvSpPr/>
          <p:nvPr/>
        </p:nvSpPr>
        <p:spPr>
          <a:xfrm>
            <a:off x="50577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28" name="Shape 126"/>
          <p:cNvSpPr/>
          <p:nvPr/>
        </p:nvSpPr>
        <p:spPr>
          <a:xfrm>
            <a:off x="51720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52863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30" name="Shape 128"/>
          <p:cNvSpPr/>
          <p:nvPr/>
        </p:nvSpPr>
        <p:spPr>
          <a:xfrm>
            <a:off x="54006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31" name="Shape 129"/>
          <p:cNvSpPr/>
          <p:nvPr/>
        </p:nvSpPr>
        <p:spPr>
          <a:xfrm>
            <a:off x="55149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32" name="Shape 130"/>
          <p:cNvSpPr/>
          <p:nvPr/>
        </p:nvSpPr>
        <p:spPr>
          <a:xfrm>
            <a:off x="56292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33" name="Shape 131"/>
          <p:cNvSpPr/>
          <p:nvPr/>
        </p:nvSpPr>
        <p:spPr>
          <a:xfrm>
            <a:off x="57435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34" name="Shape 132"/>
          <p:cNvSpPr/>
          <p:nvPr/>
        </p:nvSpPr>
        <p:spPr>
          <a:xfrm>
            <a:off x="58578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35" name="Shape 133"/>
          <p:cNvSpPr/>
          <p:nvPr/>
        </p:nvSpPr>
        <p:spPr>
          <a:xfrm>
            <a:off x="59721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36" name="Shape 134"/>
          <p:cNvSpPr/>
          <p:nvPr/>
        </p:nvSpPr>
        <p:spPr>
          <a:xfrm>
            <a:off x="60864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37" name="Shape 135"/>
          <p:cNvSpPr/>
          <p:nvPr/>
        </p:nvSpPr>
        <p:spPr>
          <a:xfrm>
            <a:off x="62007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38" name="Shape 136"/>
          <p:cNvSpPr/>
          <p:nvPr/>
        </p:nvSpPr>
        <p:spPr>
          <a:xfrm>
            <a:off x="63150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39" name="Shape 137"/>
          <p:cNvSpPr/>
          <p:nvPr/>
        </p:nvSpPr>
        <p:spPr>
          <a:xfrm>
            <a:off x="64293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40" name="Shape 138"/>
          <p:cNvSpPr/>
          <p:nvPr/>
        </p:nvSpPr>
        <p:spPr>
          <a:xfrm>
            <a:off x="65436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41" name="Shape 139"/>
          <p:cNvSpPr/>
          <p:nvPr/>
        </p:nvSpPr>
        <p:spPr>
          <a:xfrm>
            <a:off x="66579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42" name="Shape 140"/>
          <p:cNvSpPr/>
          <p:nvPr/>
        </p:nvSpPr>
        <p:spPr>
          <a:xfrm>
            <a:off x="67722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43" name="Shape 141"/>
          <p:cNvSpPr/>
          <p:nvPr/>
        </p:nvSpPr>
        <p:spPr>
          <a:xfrm>
            <a:off x="333375" y="26955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44" name="Shape 142"/>
          <p:cNvSpPr/>
          <p:nvPr/>
        </p:nvSpPr>
        <p:spPr>
          <a:xfrm>
            <a:off x="333375" y="28098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45" name="Shape 143"/>
          <p:cNvSpPr/>
          <p:nvPr/>
        </p:nvSpPr>
        <p:spPr>
          <a:xfrm>
            <a:off x="333375" y="29241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46" name="Shape 144"/>
          <p:cNvSpPr/>
          <p:nvPr/>
        </p:nvSpPr>
        <p:spPr>
          <a:xfrm>
            <a:off x="333375" y="30384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47" name="Shape 145"/>
          <p:cNvSpPr/>
          <p:nvPr/>
        </p:nvSpPr>
        <p:spPr>
          <a:xfrm>
            <a:off x="333375" y="31527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48" name="Shape 146"/>
          <p:cNvSpPr/>
          <p:nvPr/>
        </p:nvSpPr>
        <p:spPr>
          <a:xfrm>
            <a:off x="333375" y="32670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49" name="Shape 147"/>
          <p:cNvSpPr/>
          <p:nvPr/>
        </p:nvSpPr>
        <p:spPr>
          <a:xfrm>
            <a:off x="333375" y="33813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50" name="Shape 148"/>
          <p:cNvSpPr/>
          <p:nvPr/>
        </p:nvSpPr>
        <p:spPr>
          <a:xfrm>
            <a:off x="333375" y="34956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51" name="Shape 149"/>
          <p:cNvSpPr/>
          <p:nvPr/>
        </p:nvSpPr>
        <p:spPr>
          <a:xfrm>
            <a:off x="333375" y="36099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52" name="Shape 150"/>
          <p:cNvSpPr/>
          <p:nvPr/>
        </p:nvSpPr>
        <p:spPr>
          <a:xfrm>
            <a:off x="333375" y="37242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53" name="Shape 151"/>
          <p:cNvSpPr/>
          <p:nvPr/>
        </p:nvSpPr>
        <p:spPr>
          <a:xfrm>
            <a:off x="333375" y="38385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54" name="Shape 152"/>
          <p:cNvSpPr/>
          <p:nvPr/>
        </p:nvSpPr>
        <p:spPr>
          <a:xfrm>
            <a:off x="333375" y="39528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55" name="Shape 153"/>
          <p:cNvSpPr/>
          <p:nvPr/>
        </p:nvSpPr>
        <p:spPr>
          <a:xfrm>
            <a:off x="333375" y="40671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56" name="Shape 154"/>
          <p:cNvSpPr/>
          <p:nvPr/>
        </p:nvSpPr>
        <p:spPr>
          <a:xfrm>
            <a:off x="333375" y="41814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57" name="Shape 155"/>
          <p:cNvSpPr/>
          <p:nvPr/>
        </p:nvSpPr>
        <p:spPr>
          <a:xfrm>
            <a:off x="333375" y="42957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58" name="Shape 156"/>
          <p:cNvSpPr/>
          <p:nvPr/>
        </p:nvSpPr>
        <p:spPr>
          <a:xfrm>
            <a:off x="333375" y="44100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59" name="Shape 157"/>
          <p:cNvSpPr/>
          <p:nvPr/>
        </p:nvSpPr>
        <p:spPr>
          <a:xfrm>
            <a:off x="333375" y="45243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60" name="Shape 158"/>
          <p:cNvSpPr/>
          <p:nvPr/>
        </p:nvSpPr>
        <p:spPr>
          <a:xfrm>
            <a:off x="333375" y="46386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61" name="Shape 159"/>
          <p:cNvSpPr/>
          <p:nvPr/>
        </p:nvSpPr>
        <p:spPr>
          <a:xfrm>
            <a:off x="333375" y="47529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62" name="Shape 160"/>
          <p:cNvSpPr/>
          <p:nvPr/>
        </p:nvSpPr>
        <p:spPr>
          <a:xfrm>
            <a:off x="333375" y="48672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163" name="Shape 161"/>
          <p:cNvSpPr/>
          <p:nvPr/>
        </p:nvSpPr>
        <p:spPr>
          <a:xfrm>
            <a:off x="238125" y="2571750"/>
            <a:ext cx="6705600" cy="2476500"/>
          </a:xfrm>
          <a:custGeom>
            <a:avLst/>
            <a:gdLst/>
            <a:ahLst/>
            <a:cxnLst/>
            <a:rect l="l" t="t" r="r" b="b"/>
            <a:pathLst>
              <a:path w="6705600" h="2476500">
                <a:moveTo>
                  <a:pt x="114300" y="0"/>
                </a:moveTo>
                <a:lnTo>
                  <a:pt x="6591300" y="0"/>
                </a:lnTo>
                <a:lnTo>
                  <a:pt x="6705600" y="2362200"/>
                </a:lnTo>
                <a:lnTo>
                  <a:pt x="6591300" y="2476500"/>
                </a:lnTo>
                <a:lnTo>
                  <a:pt x="114300" y="2476500"/>
                </a:lnTo>
                <a:lnTo>
                  <a:pt x="0" y="2362200"/>
                </a:lnTo>
                <a:lnTo>
                  <a:pt x="0" y="11430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13970">
            <a:solidFill>
              <a:srgbClr val="B24A24"/>
            </a:solidFill>
            <a:prstDash val="solid"/>
          </a:ln>
        </p:spPr>
      </p:sp>
      <p:sp>
        <p:nvSpPr>
          <p:cNvPr id="164" name="Shape 162"/>
          <p:cNvSpPr/>
          <p:nvPr/>
        </p:nvSpPr>
        <p:spPr>
          <a:xfrm>
            <a:off x="342900" y="2676525"/>
            <a:ext cx="866775" cy="523875"/>
          </a:xfrm>
          <a:custGeom>
            <a:avLst/>
            <a:gdLst/>
            <a:ahLst/>
            <a:cxnLst/>
            <a:rect l="l" t="t" r="r" b="b"/>
            <a:pathLst>
              <a:path w="866775" h="523875">
                <a:moveTo>
                  <a:pt x="0" y="0"/>
                </a:moveTo>
                <a:lnTo>
                  <a:pt x="866775" y="0"/>
                </a:lnTo>
                <a:lnTo>
                  <a:pt x="866775" y="371475"/>
                </a:lnTo>
                <a:lnTo>
                  <a:pt x="714375" y="523875"/>
                </a:lnTo>
                <a:lnTo>
                  <a:pt x="0" y="523875"/>
                </a:lnTo>
                <a:close/>
              </a:path>
            </a:pathLst>
          </a:custGeom>
          <a:solidFill>
            <a:srgbClr val="CB633B"/>
          </a:solidFill>
          <a:ln w="10160">
            <a:solidFill>
              <a:srgbClr val="CB633B"/>
            </a:solidFill>
            <a:prstDash val="solid"/>
          </a:ln>
        </p:spPr>
      </p:sp>
      <p:sp>
        <p:nvSpPr>
          <p:cNvPr id="165" name="Text 163"/>
          <p:cNvSpPr/>
          <p:nvPr/>
        </p:nvSpPr>
        <p:spPr>
          <a:xfrm>
            <a:off x="428625" y="2752725"/>
            <a:ext cx="695325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7F5E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01</a:t>
            </a:r>
            <a:endParaRPr lang="en-US" sz="2500" dirty="0"/>
          </a:p>
        </p:txBody>
      </p:sp>
      <p:sp>
        <p:nvSpPr>
          <p:cNvPr id="166" name="Text 164"/>
          <p:cNvSpPr/>
          <p:nvPr/>
        </p:nvSpPr>
        <p:spPr>
          <a:xfrm>
            <a:off x="1543050" y="2809875"/>
            <a:ext cx="233362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B24A24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Q U I C K   S T A R T</a:t>
            </a:r>
            <a:endParaRPr lang="en-US" sz="2300" dirty="0"/>
          </a:p>
        </p:txBody>
      </p:sp>
      <p:sp>
        <p:nvSpPr>
          <p:cNvPr id="167" name="Shape 165"/>
          <p:cNvSpPr/>
          <p:nvPr/>
        </p:nvSpPr>
        <p:spPr>
          <a:xfrm>
            <a:off x="5610225" y="2990850"/>
            <a:ext cx="533400" cy="19050"/>
          </a:xfrm>
          <a:custGeom>
            <a:avLst/>
            <a:gdLst/>
            <a:ahLst/>
            <a:cxnLst/>
            <a:rect l="l" t="t" r="r" b="b"/>
            <a:pathLst>
              <a:path w="533400" h="19050">
                <a:moveTo>
                  <a:pt x="0" y="9525"/>
                </a:moveTo>
                <a:lnTo>
                  <a:pt x="533400" y="9525"/>
                </a:lnTo>
              </a:path>
            </a:pathLst>
          </a:custGeom>
          <a:solidFill>
            <a:srgbClr val="FFFFFF">
              <a:alpha val="0"/>
            </a:srgbClr>
          </a:solidFill>
          <a:ln w="11430">
            <a:solidFill>
              <a:srgbClr val="B24A24"/>
            </a:solidFill>
            <a:prstDash val="solid"/>
          </a:ln>
        </p:spPr>
      </p:sp>
      <p:sp>
        <p:nvSpPr>
          <p:cNvPr id="168" name="Shape 166"/>
          <p:cNvSpPr/>
          <p:nvPr/>
        </p:nvSpPr>
        <p:spPr>
          <a:xfrm>
            <a:off x="6265545" y="2950845"/>
            <a:ext cx="99060" cy="99060"/>
          </a:xfrm>
          <a:prstGeom prst="ellipse">
            <a:avLst/>
          </a:prstGeom>
          <a:solidFill>
            <a:srgbClr val="B24A24"/>
          </a:solidFill>
          <a:ln w="6350">
            <a:solidFill>
              <a:srgbClr val="B24A24"/>
            </a:solidFill>
            <a:prstDash val="solid"/>
          </a:ln>
        </p:spPr>
      </p:sp>
      <p:sp>
        <p:nvSpPr>
          <p:cNvPr id="169" name="Shape 167"/>
          <p:cNvSpPr/>
          <p:nvPr/>
        </p:nvSpPr>
        <p:spPr>
          <a:xfrm>
            <a:off x="6456045" y="2950845"/>
            <a:ext cx="99060" cy="99060"/>
          </a:xfrm>
          <a:prstGeom prst="ellipse">
            <a:avLst/>
          </a:prstGeom>
          <a:solidFill>
            <a:srgbClr val="B24A24"/>
          </a:solidFill>
          <a:ln w="6350">
            <a:solidFill>
              <a:srgbClr val="B24A24"/>
            </a:solidFill>
            <a:prstDash val="solid"/>
          </a:ln>
        </p:spPr>
      </p:sp>
      <p:sp>
        <p:nvSpPr>
          <p:cNvPr id="170" name="Shape 168"/>
          <p:cNvSpPr/>
          <p:nvPr/>
        </p:nvSpPr>
        <p:spPr>
          <a:xfrm>
            <a:off x="6646545" y="2950845"/>
            <a:ext cx="99060" cy="99060"/>
          </a:xfrm>
          <a:prstGeom prst="ellipse">
            <a:avLst/>
          </a:prstGeom>
          <a:solidFill>
            <a:srgbClr val="B24A24"/>
          </a:solidFill>
          <a:ln w="6350">
            <a:solidFill>
              <a:srgbClr val="B24A24"/>
            </a:solidFill>
            <a:prstDash val="solid"/>
          </a:ln>
        </p:spPr>
      </p:sp>
      <p:sp>
        <p:nvSpPr>
          <p:cNvPr id="171" name="Shape 169"/>
          <p:cNvSpPr/>
          <p:nvPr/>
        </p:nvSpPr>
        <p:spPr>
          <a:xfrm>
            <a:off x="304800" y="3286125"/>
            <a:ext cx="6581775" cy="1666875"/>
          </a:xfrm>
          <a:custGeom>
            <a:avLst/>
            <a:gdLst/>
            <a:ahLst/>
            <a:cxnLst/>
            <a:rect l="l" t="t" r="r" b="b"/>
            <a:pathLst>
              <a:path w="6581775" h="1666875">
                <a:moveTo>
                  <a:pt x="123825" y="0"/>
                </a:moveTo>
                <a:lnTo>
                  <a:pt x="6581775" y="0"/>
                </a:lnTo>
                <a:lnTo>
                  <a:pt x="6581775" y="1543050"/>
                </a:lnTo>
                <a:lnTo>
                  <a:pt x="6457950" y="1666875"/>
                </a:lnTo>
                <a:lnTo>
                  <a:pt x="123825" y="1666875"/>
                </a:lnTo>
                <a:lnTo>
                  <a:pt x="0" y="1543050"/>
                </a:lnTo>
                <a:lnTo>
                  <a:pt x="0" y="0"/>
                </a:lnTo>
                <a:close/>
              </a:path>
            </a:pathLst>
          </a:custGeom>
          <a:solidFill>
            <a:srgbClr val="0B0E0F"/>
          </a:solidFill>
          <a:ln w="10160">
            <a:solidFill>
              <a:srgbClr val="111516"/>
            </a:solidFill>
            <a:prstDash val="solid"/>
          </a:ln>
        </p:spPr>
      </p:sp>
      <p:sp>
        <p:nvSpPr>
          <p:cNvPr id="172" name="Shape 170"/>
          <p:cNvSpPr/>
          <p:nvPr/>
        </p:nvSpPr>
        <p:spPr>
          <a:xfrm>
            <a:off x="531971" y="34466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173" name="Shape 171"/>
          <p:cNvSpPr/>
          <p:nvPr/>
        </p:nvSpPr>
        <p:spPr>
          <a:xfrm>
            <a:off x="636746" y="34466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174" name="Shape 172"/>
          <p:cNvSpPr/>
          <p:nvPr/>
        </p:nvSpPr>
        <p:spPr>
          <a:xfrm>
            <a:off x="531971" y="35513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175" name="Shape 173"/>
          <p:cNvSpPr/>
          <p:nvPr/>
        </p:nvSpPr>
        <p:spPr>
          <a:xfrm>
            <a:off x="636746" y="35513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176" name="Shape 174"/>
          <p:cNvSpPr/>
          <p:nvPr/>
        </p:nvSpPr>
        <p:spPr>
          <a:xfrm>
            <a:off x="531971" y="36561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177" name="Shape 175"/>
          <p:cNvSpPr/>
          <p:nvPr/>
        </p:nvSpPr>
        <p:spPr>
          <a:xfrm>
            <a:off x="636746" y="36561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178" name="Shape 176"/>
          <p:cNvSpPr/>
          <p:nvPr/>
        </p:nvSpPr>
        <p:spPr>
          <a:xfrm>
            <a:off x="531971" y="376094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179" name="Shape 177"/>
          <p:cNvSpPr/>
          <p:nvPr/>
        </p:nvSpPr>
        <p:spPr>
          <a:xfrm>
            <a:off x="636746" y="376094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180" name="Shape 178"/>
          <p:cNvSpPr/>
          <p:nvPr/>
        </p:nvSpPr>
        <p:spPr>
          <a:xfrm>
            <a:off x="531971" y="38657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181" name="Shape 179"/>
          <p:cNvSpPr/>
          <p:nvPr/>
        </p:nvSpPr>
        <p:spPr>
          <a:xfrm>
            <a:off x="636746" y="38657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182" name="Shape 180"/>
          <p:cNvSpPr/>
          <p:nvPr/>
        </p:nvSpPr>
        <p:spPr>
          <a:xfrm>
            <a:off x="531971" y="39704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183" name="Shape 181"/>
          <p:cNvSpPr/>
          <p:nvPr/>
        </p:nvSpPr>
        <p:spPr>
          <a:xfrm>
            <a:off x="636746" y="39704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184" name="Shape 182"/>
          <p:cNvSpPr/>
          <p:nvPr/>
        </p:nvSpPr>
        <p:spPr>
          <a:xfrm>
            <a:off x="531971" y="40752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185" name="Shape 183"/>
          <p:cNvSpPr/>
          <p:nvPr/>
        </p:nvSpPr>
        <p:spPr>
          <a:xfrm>
            <a:off x="636746" y="40752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186" name="Shape 184"/>
          <p:cNvSpPr/>
          <p:nvPr/>
        </p:nvSpPr>
        <p:spPr>
          <a:xfrm>
            <a:off x="531971" y="418004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187" name="Shape 185"/>
          <p:cNvSpPr/>
          <p:nvPr/>
        </p:nvSpPr>
        <p:spPr>
          <a:xfrm>
            <a:off x="636746" y="418004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188" name="Shape 186"/>
          <p:cNvSpPr/>
          <p:nvPr/>
        </p:nvSpPr>
        <p:spPr>
          <a:xfrm>
            <a:off x="531971" y="42848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189" name="Shape 187"/>
          <p:cNvSpPr/>
          <p:nvPr/>
        </p:nvSpPr>
        <p:spPr>
          <a:xfrm>
            <a:off x="636746" y="42848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190" name="Shape 188"/>
          <p:cNvSpPr/>
          <p:nvPr/>
        </p:nvSpPr>
        <p:spPr>
          <a:xfrm>
            <a:off x="531971" y="43895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191" name="Shape 189"/>
          <p:cNvSpPr/>
          <p:nvPr/>
        </p:nvSpPr>
        <p:spPr>
          <a:xfrm>
            <a:off x="636746" y="43895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192" name="Shape 190"/>
          <p:cNvSpPr/>
          <p:nvPr/>
        </p:nvSpPr>
        <p:spPr>
          <a:xfrm>
            <a:off x="531971" y="44943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193" name="Shape 191"/>
          <p:cNvSpPr/>
          <p:nvPr/>
        </p:nvSpPr>
        <p:spPr>
          <a:xfrm>
            <a:off x="636746" y="44943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194" name="Text 192"/>
          <p:cNvSpPr/>
          <p:nvPr/>
        </p:nvSpPr>
        <p:spPr>
          <a:xfrm>
            <a:off x="952500" y="3667125"/>
            <a:ext cx="457200" cy="7524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000" b="1" dirty="0">
                <a:solidFill>
                  <a:srgbClr val="C95C35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&gt;</a:t>
            </a:r>
            <a:endParaRPr lang="en-US" sz="5000" dirty="0"/>
          </a:p>
        </p:txBody>
      </p:sp>
      <p:sp>
        <p:nvSpPr>
          <p:cNvPr id="195" name="Text 193"/>
          <p:cNvSpPr/>
          <p:nvPr/>
        </p:nvSpPr>
        <p:spPr>
          <a:xfrm>
            <a:off x="1733550" y="3638550"/>
            <a:ext cx="2190750" cy="7810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F3F1EC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ASK.</a:t>
            </a:r>
            <a:endParaRPr lang="en-US" sz="5600" dirty="0"/>
          </a:p>
        </p:txBody>
      </p:sp>
      <p:sp>
        <p:nvSpPr>
          <p:cNvPr id="196" name="Shape 194"/>
          <p:cNvSpPr/>
          <p:nvPr/>
        </p:nvSpPr>
        <p:spPr>
          <a:xfrm>
            <a:off x="6143625" y="493395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B24A24"/>
            </a:solidFill>
            <a:prstDash val="solid"/>
          </a:ln>
        </p:spPr>
      </p:sp>
      <p:sp>
        <p:nvSpPr>
          <p:cNvPr id="197" name="Shape 195"/>
          <p:cNvSpPr/>
          <p:nvPr/>
        </p:nvSpPr>
        <p:spPr>
          <a:xfrm>
            <a:off x="6219825" y="493395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B24A24"/>
            </a:solidFill>
            <a:prstDash val="solid"/>
          </a:ln>
        </p:spPr>
      </p:sp>
      <p:sp>
        <p:nvSpPr>
          <p:cNvPr id="198" name="Shape 196"/>
          <p:cNvSpPr/>
          <p:nvPr/>
        </p:nvSpPr>
        <p:spPr>
          <a:xfrm>
            <a:off x="6296025" y="493395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B24A24"/>
            </a:solidFill>
            <a:prstDash val="solid"/>
          </a:ln>
        </p:spPr>
      </p:sp>
      <p:sp>
        <p:nvSpPr>
          <p:cNvPr id="199" name="Shape 197"/>
          <p:cNvSpPr/>
          <p:nvPr/>
        </p:nvSpPr>
        <p:spPr>
          <a:xfrm>
            <a:off x="6372225" y="493395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B24A24"/>
            </a:solidFill>
            <a:prstDash val="solid"/>
          </a:ln>
        </p:spPr>
      </p:sp>
      <p:sp>
        <p:nvSpPr>
          <p:cNvPr id="200" name="Shape 198"/>
          <p:cNvSpPr/>
          <p:nvPr/>
        </p:nvSpPr>
        <p:spPr>
          <a:xfrm>
            <a:off x="6448425" y="493395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B24A24"/>
            </a:solidFill>
            <a:prstDash val="solid"/>
          </a:ln>
        </p:spPr>
      </p:sp>
      <p:sp>
        <p:nvSpPr>
          <p:cNvPr id="201" name="Shape 199"/>
          <p:cNvSpPr/>
          <p:nvPr/>
        </p:nvSpPr>
        <p:spPr>
          <a:xfrm>
            <a:off x="6524625" y="493395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B24A24"/>
            </a:solidFill>
            <a:prstDash val="solid"/>
          </a:ln>
        </p:spPr>
      </p:sp>
      <p:sp>
        <p:nvSpPr>
          <p:cNvPr id="202" name="Shape 200"/>
          <p:cNvSpPr/>
          <p:nvPr/>
        </p:nvSpPr>
        <p:spPr>
          <a:xfrm>
            <a:off x="7210425" y="2571750"/>
            <a:ext cx="6743700" cy="2476500"/>
          </a:xfrm>
          <a:custGeom>
            <a:avLst/>
            <a:gdLst/>
            <a:ahLst/>
            <a:cxnLst/>
            <a:rect l="l" t="t" r="r" b="b"/>
            <a:pathLst>
              <a:path w="6743700" h="2476500">
                <a:moveTo>
                  <a:pt x="114300" y="0"/>
                </a:moveTo>
                <a:lnTo>
                  <a:pt x="6629400" y="0"/>
                </a:lnTo>
                <a:lnTo>
                  <a:pt x="6743700" y="2362200"/>
                </a:lnTo>
                <a:lnTo>
                  <a:pt x="6629400" y="2476500"/>
                </a:lnTo>
                <a:lnTo>
                  <a:pt x="114300" y="2476500"/>
                </a:lnTo>
                <a:lnTo>
                  <a:pt x="0" y="2362200"/>
                </a:lnTo>
                <a:lnTo>
                  <a:pt x="0" y="114300"/>
                </a:lnTo>
                <a:close/>
              </a:path>
            </a:pathLst>
          </a:custGeom>
          <a:solidFill>
            <a:srgbClr val="FAF7F1"/>
          </a:solidFill>
          <a:ln w="7620">
            <a:solidFill>
              <a:srgbClr val="0E1112"/>
            </a:solidFill>
            <a:prstDash val="solid"/>
          </a:ln>
        </p:spPr>
      </p:sp>
      <p:sp>
        <p:nvSpPr>
          <p:cNvPr id="203" name="Shape 201"/>
          <p:cNvSpPr/>
          <p:nvPr/>
        </p:nvSpPr>
        <p:spPr>
          <a:xfrm>
            <a:off x="73437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04" name="Shape 202"/>
          <p:cNvSpPr/>
          <p:nvPr/>
        </p:nvSpPr>
        <p:spPr>
          <a:xfrm>
            <a:off x="74580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05" name="Shape 203"/>
          <p:cNvSpPr/>
          <p:nvPr/>
        </p:nvSpPr>
        <p:spPr>
          <a:xfrm>
            <a:off x="75723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06" name="Shape 204"/>
          <p:cNvSpPr/>
          <p:nvPr/>
        </p:nvSpPr>
        <p:spPr>
          <a:xfrm>
            <a:off x="76866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07" name="Shape 205"/>
          <p:cNvSpPr/>
          <p:nvPr/>
        </p:nvSpPr>
        <p:spPr>
          <a:xfrm>
            <a:off x="78009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08" name="Shape 206"/>
          <p:cNvSpPr/>
          <p:nvPr/>
        </p:nvSpPr>
        <p:spPr>
          <a:xfrm>
            <a:off x="79152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09" name="Shape 207"/>
          <p:cNvSpPr/>
          <p:nvPr/>
        </p:nvSpPr>
        <p:spPr>
          <a:xfrm>
            <a:off x="80295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10" name="Shape 208"/>
          <p:cNvSpPr/>
          <p:nvPr/>
        </p:nvSpPr>
        <p:spPr>
          <a:xfrm>
            <a:off x="81438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11" name="Shape 209"/>
          <p:cNvSpPr/>
          <p:nvPr/>
        </p:nvSpPr>
        <p:spPr>
          <a:xfrm>
            <a:off x="82581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12" name="Shape 210"/>
          <p:cNvSpPr/>
          <p:nvPr/>
        </p:nvSpPr>
        <p:spPr>
          <a:xfrm>
            <a:off x="83724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13" name="Shape 211"/>
          <p:cNvSpPr/>
          <p:nvPr/>
        </p:nvSpPr>
        <p:spPr>
          <a:xfrm>
            <a:off x="84867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14" name="Shape 212"/>
          <p:cNvSpPr/>
          <p:nvPr/>
        </p:nvSpPr>
        <p:spPr>
          <a:xfrm>
            <a:off x="86010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15" name="Shape 213"/>
          <p:cNvSpPr/>
          <p:nvPr/>
        </p:nvSpPr>
        <p:spPr>
          <a:xfrm>
            <a:off x="87153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16" name="Shape 214"/>
          <p:cNvSpPr/>
          <p:nvPr/>
        </p:nvSpPr>
        <p:spPr>
          <a:xfrm>
            <a:off x="88296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17" name="Shape 215"/>
          <p:cNvSpPr/>
          <p:nvPr/>
        </p:nvSpPr>
        <p:spPr>
          <a:xfrm>
            <a:off x="89439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18" name="Shape 216"/>
          <p:cNvSpPr/>
          <p:nvPr/>
        </p:nvSpPr>
        <p:spPr>
          <a:xfrm>
            <a:off x="90582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19" name="Shape 217"/>
          <p:cNvSpPr/>
          <p:nvPr/>
        </p:nvSpPr>
        <p:spPr>
          <a:xfrm>
            <a:off x="91725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20" name="Shape 218"/>
          <p:cNvSpPr/>
          <p:nvPr/>
        </p:nvSpPr>
        <p:spPr>
          <a:xfrm>
            <a:off x="92868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21" name="Shape 219"/>
          <p:cNvSpPr/>
          <p:nvPr/>
        </p:nvSpPr>
        <p:spPr>
          <a:xfrm>
            <a:off x="94011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22" name="Shape 220"/>
          <p:cNvSpPr/>
          <p:nvPr/>
        </p:nvSpPr>
        <p:spPr>
          <a:xfrm>
            <a:off x="95154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23" name="Shape 221"/>
          <p:cNvSpPr/>
          <p:nvPr/>
        </p:nvSpPr>
        <p:spPr>
          <a:xfrm>
            <a:off x="96297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24" name="Shape 222"/>
          <p:cNvSpPr/>
          <p:nvPr/>
        </p:nvSpPr>
        <p:spPr>
          <a:xfrm>
            <a:off x="97440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25" name="Shape 223"/>
          <p:cNvSpPr/>
          <p:nvPr/>
        </p:nvSpPr>
        <p:spPr>
          <a:xfrm>
            <a:off x="98583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26" name="Shape 224"/>
          <p:cNvSpPr/>
          <p:nvPr/>
        </p:nvSpPr>
        <p:spPr>
          <a:xfrm>
            <a:off x="99726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27" name="Shape 225"/>
          <p:cNvSpPr/>
          <p:nvPr/>
        </p:nvSpPr>
        <p:spPr>
          <a:xfrm>
            <a:off x="100869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28" name="Shape 226"/>
          <p:cNvSpPr/>
          <p:nvPr/>
        </p:nvSpPr>
        <p:spPr>
          <a:xfrm>
            <a:off x="102012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29" name="Shape 227"/>
          <p:cNvSpPr/>
          <p:nvPr/>
        </p:nvSpPr>
        <p:spPr>
          <a:xfrm>
            <a:off x="103155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30" name="Shape 228"/>
          <p:cNvSpPr/>
          <p:nvPr/>
        </p:nvSpPr>
        <p:spPr>
          <a:xfrm>
            <a:off x="104298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31" name="Shape 229"/>
          <p:cNvSpPr/>
          <p:nvPr/>
        </p:nvSpPr>
        <p:spPr>
          <a:xfrm>
            <a:off x="105441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32" name="Shape 230"/>
          <p:cNvSpPr/>
          <p:nvPr/>
        </p:nvSpPr>
        <p:spPr>
          <a:xfrm>
            <a:off x="106584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33" name="Shape 231"/>
          <p:cNvSpPr/>
          <p:nvPr/>
        </p:nvSpPr>
        <p:spPr>
          <a:xfrm>
            <a:off x="107727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34" name="Shape 232"/>
          <p:cNvSpPr/>
          <p:nvPr/>
        </p:nvSpPr>
        <p:spPr>
          <a:xfrm>
            <a:off x="108870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35" name="Shape 233"/>
          <p:cNvSpPr/>
          <p:nvPr/>
        </p:nvSpPr>
        <p:spPr>
          <a:xfrm>
            <a:off x="110013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36" name="Shape 234"/>
          <p:cNvSpPr/>
          <p:nvPr/>
        </p:nvSpPr>
        <p:spPr>
          <a:xfrm>
            <a:off x="111156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37" name="Shape 235"/>
          <p:cNvSpPr/>
          <p:nvPr/>
        </p:nvSpPr>
        <p:spPr>
          <a:xfrm>
            <a:off x="112299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38" name="Shape 236"/>
          <p:cNvSpPr/>
          <p:nvPr/>
        </p:nvSpPr>
        <p:spPr>
          <a:xfrm>
            <a:off x="113442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39" name="Shape 237"/>
          <p:cNvSpPr/>
          <p:nvPr/>
        </p:nvSpPr>
        <p:spPr>
          <a:xfrm>
            <a:off x="114585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40" name="Shape 238"/>
          <p:cNvSpPr/>
          <p:nvPr/>
        </p:nvSpPr>
        <p:spPr>
          <a:xfrm>
            <a:off x="115728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41" name="Shape 239"/>
          <p:cNvSpPr/>
          <p:nvPr/>
        </p:nvSpPr>
        <p:spPr>
          <a:xfrm>
            <a:off x="116871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42" name="Shape 240"/>
          <p:cNvSpPr/>
          <p:nvPr/>
        </p:nvSpPr>
        <p:spPr>
          <a:xfrm>
            <a:off x="118014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43" name="Shape 241"/>
          <p:cNvSpPr/>
          <p:nvPr/>
        </p:nvSpPr>
        <p:spPr>
          <a:xfrm>
            <a:off x="119157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44" name="Shape 242"/>
          <p:cNvSpPr/>
          <p:nvPr/>
        </p:nvSpPr>
        <p:spPr>
          <a:xfrm>
            <a:off x="120300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45" name="Shape 243"/>
          <p:cNvSpPr/>
          <p:nvPr/>
        </p:nvSpPr>
        <p:spPr>
          <a:xfrm>
            <a:off x="121443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46" name="Shape 244"/>
          <p:cNvSpPr/>
          <p:nvPr/>
        </p:nvSpPr>
        <p:spPr>
          <a:xfrm>
            <a:off x="122586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47" name="Shape 245"/>
          <p:cNvSpPr/>
          <p:nvPr/>
        </p:nvSpPr>
        <p:spPr>
          <a:xfrm>
            <a:off x="123729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48" name="Shape 246"/>
          <p:cNvSpPr/>
          <p:nvPr/>
        </p:nvSpPr>
        <p:spPr>
          <a:xfrm>
            <a:off x="124872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49" name="Shape 247"/>
          <p:cNvSpPr/>
          <p:nvPr/>
        </p:nvSpPr>
        <p:spPr>
          <a:xfrm>
            <a:off x="126015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50" name="Shape 248"/>
          <p:cNvSpPr/>
          <p:nvPr/>
        </p:nvSpPr>
        <p:spPr>
          <a:xfrm>
            <a:off x="127158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51" name="Shape 249"/>
          <p:cNvSpPr/>
          <p:nvPr/>
        </p:nvSpPr>
        <p:spPr>
          <a:xfrm>
            <a:off x="128301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52" name="Shape 250"/>
          <p:cNvSpPr/>
          <p:nvPr/>
        </p:nvSpPr>
        <p:spPr>
          <a:xfrm>
            <a:off x="129444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53" name="Shape 251"/>
          <p:cNvSpPr/>
          <p:nvPr/>
        </p:nvSpPr>
        <p:spPr>
          <a:xfrm>
            <a:off x="130587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54" name="Shape 252"/>
          <p:cNvSpPr/>
          <p:nvPr/>
        </p:nvSpPr>
        <p:spPr>
          <a:xfrm>
            <a:off x="131730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55" name="Shape 253"/>
          <p:cNvSpPr/>
          <p:nvPr/>
        </p:nvSpPr>
        <p:spPr>
          <a:xfrm>
            <a:off x="132873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56" name="Shape 254"/>
          <p:cNvSpPr/>
          <p:nvPr/>
        </p:nvSpPr>
        <p:spPr>
          <a:xfrm>
            <a:off x="134016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57" name="Shape 255"/>
          <p:cNvSpPr/>
          <p:nvPr/>
        </p:nvSpPr>
        <p:spPr>
          <a:xfrm>
            <a:off x="135159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58" name="Shape 256"/>
          <p:cNvSpPr/>
          <p:nvPr/>
        </p:nvSpPr>
        <p:spPr>
          <a:xfrm>
            <a:off x="136302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59" name="Shape 257"/>
          <p:cNvSpPr/>
          <p:nvPr/>
        </p:nvSpPr>
        <p:spPr>
          <a:xfrm>
            <a:off x="13744575" y="2667000"/>
            <a:ext cx="19050" cy="2286000"/>
          </a:xfrm>
          <a:custGeom>
            <a:avLst/>
            <a:gdLst/>
            <a:ahLst/>
            <a:cxnLst/>
            <a:rect l="l" t="t" r="r" b="b"/>
            <a:pathLst>
              <a:path w="19050" h="2286000">
                <a:moveTo>
                  <a:pt x="9525" y="0"/>
                </a:moveTo>
                <a:lnTo>
                  <a:pt x="9525" y="2286000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60" name="Shape 258"/>
          <p:cNvSpPr/>
          <p:nvPr/>
        </p:nvSpPr>
        <p:spPr>
          <a:xfrm>
            <a:off x="7305675" y="26955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61" name="Shape 259"/>
          <p:cNvSpPr/>
          <p:nvPr/>
        </p:nvSpPr>
        <p:spPr>
          <a:xfrm>
            <a:off x="7305675" y="28098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62" name="Shape 260"/>
          <p:cNvSpPr/>
          <p:nvPr/>
        </p:nvSpPr>
        <p:spPr>
          <a:xfrm>
            <a:off x="7305675" y="29241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63" name="Shape 261"/>
          <p:cNvSpPr/>
          <p:nvPr/>
        </p:nvSpPr>
        <p:spPr>
          <a:xfrm>
            <a:off x="7305675" y="30384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64" name="Shape 262"/>
          <p:cNvSpPr/>
          <p:nvPr/>
        </p:nvSpPr>
        <p:spPr>
          <a:xfrm>
            <a:off x="7305675" y="31527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65" name="Shape 263"/>
          <p:cNvSpPr/>
          <p:nvPr/>
        </p:nvSpPr>
        <p:spPr>
          <a:xfrm>
            <a:off x="7305675" y="32670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66" name="Shape 264"/>
          <p:cNvSpPr/>
          <p:nvPr/>
        </p:nvSpPr>
        <p:spPr>
          <a:xfrm>
            <a:off x="7305675" y="33813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67" name="Shape 265"/>
          <p:cNvSpPr/>
          <p:nvPr/>
        </p:nvSpPr>
        <p:spPr>
          <a:xfrm>
            <a:off x="7305675" y="34956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68" name="Shape 266"/>
          <p:cNvSpPr/>
          <p:nvPr/>
        </p:nvSpPr>
        <p:spPr>
          <a:xfrm>
            <a:off x="7305675" y="36099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69" name="Shape 267"/>
          <p:cNvSpPr/>
          <p:nvPr/>
        </p:nvSpPr>
        <p:spPr>
          <a:xfrm>
            <a:off x="7305675" y="37242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70" name="Shape 268"/>
          <p:cNvSpPr/>
          <p:nvPr/>
        </p:nvSpPr>
        <p:spPr>
          <a:xfrm>
            <a:off x="7305675" y="38385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71" name="Shape 269"/>
          <p:cNvSpPr/>
          <p:nvPr/>
        </p:nvSpPr>
        <p:spPr>
          <a:xfrm>
            <a:off x="7305675" y="39528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72" name="Shape 270"/>
          <p:cNvSpPr/>
          <p:nvPr/>
        </p:nvSpPr>
        <p:spPr>
          <a:xfrm>
            <a:off x="7305675" y="40671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73" name="Shape 271"/>
          <p:cNvSpPr/>
          <p:nvPr/>
        </p:nvSpPr>
        <p:spPr>
          <a:xfrm>
            <a:off x="7305675" y="41814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74" name="Shape 272"/>
          <p:cNvSpPr/>
          <p:nvPr/>
        </p:nvSpPr>
        <p:spPr>
          <a:xfrm>
            <a:off x="7305675" y="42957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75" name="Shape 273"/>
          <p:cNvSpPr/>
          <p:nvPr/>
        </p:nvSpPr>
        <p:spPr>
          <a:xfrm>
            <a:off x="7305675" y="44100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76" name="Shape 274"/>
          <p:cNvSpPr/>
          <p:nvPr/>
        </p:nvSpPr>
        <p:spPr>
          <a:xfrm>
            <a:off x="7305675" y="45243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77" name="Shape 275"/>
          <p:cNvSpPr/>
          <p:nvPr/>
        </p:nvSpPr>
        <p:spPr>
          <a:xfrm>
            <a:off x="7305675" y="46386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78" name="Shape 276"/>
          <p:cNvSpPr/>
          <p:nvPr/>
        </p:nvSpPr>
        <p:spPr>
          <a:xfrm>
            <a:off x="7305675" y="47529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79" name="Shape 277"/>
          <p:cNvSpPr/>
          <p:nvPr/>
        </p:nvSpPr>
        <p:spPr>
          <a:xfrm>
            <a:off x="7305675" y="48672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280" name="Shape 278"/>
          <p:cNvSpPr/>
          <p:nvPr/>
        </p:nvSpPr>
        <p:spPr>
          <a:xfrm>
            <a:off x="7210425" y="2571750"/>
            <a:ext cx="6743700" cy="2476500"/>
          </a:xfrm>
          <a:custGeom>
            <a:avLst/>
            <a:gdLst/>
            <a:ahLst/>
            <a:cxnLst/>
            <a:rect l="l" t="t" r="r" b="b"/>
            <a:pathLst>
              <a:path w="6743700" h="2476500">
                <a:moveTo>
                  <a:pt x="114300" y="0"/>
                </a:moveTo>
                <a:lnTo>
                  <a:pt x="6629400" y="0"/>
                </a:lnTo>
                <a:lnTo>
                  <a:pt x="6743700" y="2362200"/>
                </a:lnTo>
                <a:lnTo>
                  <a:pt x="6629400" y="2476500"/>
                </a:lnTo>
                <a:lnTo>
                  <a:pt x="114300" y="2476500"/>
                </a:lnTo>
                <a:lnTo>
                  <a:pt x="0" y="2362200"/>
                </a:lnTo>
                <a:lnTo>
                  <a:pt x="0" y="11430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13970">
            <a:solidFill>
              <a:srgbClr val="0E1112"/>
            </a:solidFill>
            <a:prstDash val="solid"/>
          </a:ln>
        </p:spPr>
      </p:sp>
      <p:sp>
        <p:nvSpPr>
          <p:cNvPr id="281" name="Shape 279"/>
          <p:cNvSpPr/>
          <p:nvPr/>
        </p:nvSpPr>
        <p:spPr>
          <a:xfrm>
            <a:off x="7315200" y="2676525"/>
            <a:ext cx="800100" cy="523875"/>
          </a:xfrm>
          <a:custGeom>
            <a:avLst/>
            <a:gdLst/>
            <a:ahLst/>
            <a:cxnLst/>
            <a:rect l="l" t="t" r="r" b="b"/>
            <a:pathLst>
              <a:path w="800100" h="523875">
                <a:moveTo>
                  <a:pt x="0" y="0"/>
                </a:moveTo>
                <a:lnTo>
                  <a:pt x="800100" y="0"/>
                </a:lnTo>
                <a:lnTo>
                  <a:pt x="800100" y="371475"/>
                </a:lnTo>
                <a:lnTo>
                  <a:pt x="647700" y="523875"/>
                </a:lnTo>
                <a:lnTo>
                  <a:pt x="0" y="523875"/>
                </a:lnTo>
                <a:close/>
              </a:path>
            </a:pathLst>
          </a:custGeom>
          <a:solidFill>
            <a:srgbClr val="101213"/>
          </a:solidFill>
          <a:ln w="10160">
            <a:solidFill>
              <a:srgbClr val="101213"/>
            </a:solidFill>
            <a:prstDash val="solid"/>
          </a:ln>
        </p:spPr>
      </p:sp>
      <p:sp>
        <p:nvSpPr>
          <p:cNvPr id="282" name="Text 280"/>
          <p:cNvSpPr/>
          <p:nvPr/>
        </p:nvSpPr>
        <p:spPr>
          <a:xfrm>
            <a:off x="7400925" y="2752725"/>
            <a:ext cx="628650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7F5E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02</a:t>
            </a:r>
            <a:endParaRPr lang="en-US" sz="2500" dirty="0"/>
          </a:p>
        </p:txBody>
      </p:sp>
      <p:sp>
        <p:nvSpPr>
          <p:cNvPr id="283" name="Text 281"/>
          <p:cNvSpPr/>
          <p:nvPr/>
        </p:nvSpPr>
        <p:spPr>
          <a:xfrm>
            <a:off x="8420100" y="2809875"/>
            <a:ext cx="385762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0E1112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T R O U B L E S H O O T I N G</a:t>
            </a:r>
            <a:endParaRPr lang="en-US" sz="2300" dirty="0"/>
          </a:p>
        </p:txBody>
      </p:sp>
      <p:sp>
        <p:nvSpPr>
          <p:cNvPr id="284" name="Shape 282"/>
          <p:cNvSpPr/>
          <p:nvPr/>
        </p:nvSpPr>
        <p:spPr>
          <a:xfrm>
            <a:off x="12620625" y="2990850"/>
            <a:ext cx="533400" cy="19050"/>
          </a:xfrm>
          <a:custGeom>
            <a:avLst/>
            <a:gdLst/>
            <a:ahLst/>
            <a:cxnLst/>
            <a:rect l="l" t="t" r="r" b="b"/>
            <a:pathLst>
              <a:path w="533400" h="19050">
                <a:moveTo>
                  <a:pt x="0" y="9525"/>
                </a:moveTo>
                <a:lnTo>
                  <a:pt x="533400" y="9525"/>
                </a:lnTo>
              </a:path>
            </a:pathLst>
          </a:custGeom>
          <a:solidFill>
            <a:srgbClr val="FFFFFF">
              <a:alpha val="0"/>
            </a:srgbClr>
          </a:solidFill>
          <a:ln w="11430">
            <a:solidFill>
              <a:srgbClr val="0E1112"/>
            </a:solidFill>
            <a:prstDash val="solid"/>
          </a:ln>
        </p:spPr>
      </p:sp>
      <p:sp>
        <p:nvSpPr>
          <p:cNvPr id="285" name="Shape 283"/>
          <p:cNvSpPr/>
          <p:nvPr/>
        </p:nvSpPr>
        <p:spPr>
          <a:xfrm>
            <a:off x="13275945" y="2950845"/>
            <a:ext cx="99060" cy="99060"/>
          </a:xfrm>
          <a:prstGeom prst="ellipse">
            <a:avLst/>
          </a:prstGeom>
          <a:solidFill>
            <a:srgbClr val="0E1112"/>
          </a:solidFill>
          <a:ln w="6350">
            <a:solidFill>
              <a:srgbClr val="0E1112"/>
            </a:solidFill>
            <a:prstDash val="solid"/>
          </a:ln>
        </p:spPr>
      </p:sp>
      <p:sp>
        <p:nvSpPr>
          <p:cNvPr id="286" name="Shape 284"/>
          <p:cNvSpPr/>
          <p:nvPr/>
        </p:nvSpPr>
        <p:spPr>
          <a:xfrm>
            <a:off x="13466445" y="2950845"/>
            <a:ext cx="99060" cy="99060"/>
          </a:xfrm>
          <a:prstGeom prst="ellipse">
            <a:avLst/>
          </a:prstGeom>
          <a:solidFill>
            <a:srgbClr val="0E1112"/>
          </a:solidFill>
          <a:ln w="6350">
            <a:solidFill>
              <a:srgbClr val="0E1112"/>
            </a:solidFill>
            <a:prstDash val="solid"/>
          </a:ln>
        </p:spPr>
      </p:sp>
      <p:sp>
        <p:nvSpPr>
          <p:cNvPr id="287" name="Shape 285"/>
          <p:cNvSpPr/>
          <p:nvPr/>
        </p:nvSpPr>
        <p:spPr>
          <a:xfrm>
            <a:off x="13656945" y="2950845"/>
            <a:ext cx="99060" cy="99060"/>
          </a:xfrm>
          <a:prstGeom prst="ellipse">
            <a:avLst/>
          </a:prstGeom>
          <a:solidFill>
            <a:srgbClr val="0E1112"/>
          </a:solidFill>
          <a:ln w="6350">
            <a:solidFill>
              <a:srgbClr val="0E1112"/>
            </a:solidFill>
            <a:prstDash val="solid"/>
          </a:ln>
        </p:spPr>
      </p:sp>
      <p:sp>
        <p:nvSpPr>
          <p:cNvPr id="288" name="Shape 286"/>
          <p:cNvSpPr/>
          <p:nvPr/>
        </p:nvSpPr>
        <p:spPr>
          <a:xfrm>
            <a:off x="7277100" y="3286125"/>
            <a:ext cx="6619875" cy="1666875"/>
          </a:xfrm>
          <a:custGeom>
            <a:avLst/>
            <a:gdLst/>
            <a:ahLst/>
            <a:cxnLst/>
            <a:rect l="l" t="t" r="r" b="b"/>
            <a:pathLst>
              <a:path w="6619875" h="1666875">
                <a:moveTo>
                  <a:pt x="123825" y="0"/>
                </a:moveTo>
                <a:lnTo>
                  <a:pt x="6619875" y="0"/>
                </a:lnTo>
                <a:lnTo>
                  <a:pt x="6619875" y="1543050"/>
                </a:lnTo>
                <a:lnTo>
                  <a:pt x="6496050" y="1666875"/>
                </a:lnTo>
                <a:lnTo>
                  <a:pt x="123825" y="1666875"/>
                </a:lnTo>
                <a:lnTo>
                  <a:pt x="0" y="1543050"/>
                </a:lnTo>
                <a:lnTo>
                  <a:pt x="0" y="0"/>
                </a:lnTo>
                <a:close/>
              </a:path>
            </a:pathLst>
          </a:custGeom>
          <a:solidFill>
            <a:srgbClr val="0B0E0F"/>
          </a:solidFill>
          <a:ln w="10160">
            <a:solidFill>
              <a:srgbClr val="111516"/>
            </a:solidFill>
            <a:prstDash val="solid"/>
          </a:ln>
        </p:spPr>
      </p:sp>
      <p:sp>
        <p:nvSpPr>
          <p:cNvPr id="289" name="Shape 287"/>
          <p:cNvSpPr/>
          <p:nvPr/>
        </p:nvSpPr>
        <p:spPr>
          <a:xfrm>
            <a:off x="7504271" y="34466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290" name="Shape 288"/>
          <p:cNvSpPr/>
          <p:nvPr/>
        </p:nvSpPr>
        <p:spPr>
          <a:xfrm>
            <a:off x="7609046" y="34466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291" name="Shape 289"/>
          <p:cNvSpPr/>
          <p:nvPr/>
        </p:nvSpPr>
        <p:spPr>
          <a:xfrm>
            <a:off x="7504271" y="35513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292" name="Shape 290"/>
          <p:cNvSpPr/>
          <p:nvPr/>
        </p:nvSpPr>
        <p:spPr>
          <a:xfrm>
            <a:off x="7609046" y="35513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293" name="Shape 291"/>
          <p:cNvSpPr/>
          <p:nvPr/>
        </p:nvSpPr>
        <p:spPr>
          <a:xfrm>
            <a:off x="7504271" y="36561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294" name="Shape 292"/>
          <p:cNvSpPr/>
          <p:nvPr/>
        </p:nvSpPr>
        <p:spPr>
          <a:xfrm>
            <a:off x="7609046" y="36561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295" name="Shape 293"/>
          <p:cNvSpPr/>
          <p:nvPr/>
        </p:nvSpPr>
        <p:spPr>
          <a:xfrm>
            <a:off x="7504271" y="376094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296" name="Shape 294"/>
          <p:cNvSpPr/>
          <p:nvPr/>
        </p:nvSpPr>
        <p:spPr>
          <a:xfrm>
            <a:off x="7609046" y="376094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297" name="Shape 295"/>
          <p:cNvSpPr/>
          <p:nvPr/>
        </p:nvSpPr>
        <p:spPr>
          <a:xfrm>
            <a:off x="7504271" y="38657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298" name="Shape 296"/>
          <p:cNvSpPr/>
          <p:nvPr/>
        </p:nvSpPr>
        <p:spPr>
          <a:xfrm>
            <a:off x="7609046" y="38657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299" name="Shape 297"/>
          <p:cNvSpPr/>
          <p:nvPr/>
        </p:nvSpPr>
        <p:spPr>
          <a:xfrm>
            <a:off x="7504271" y="39704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300" name="Shape 298"/>
          <p:cNvSpPr/>
          <p:nvPr/>
        </p:nvSpPr>
        <p:spPr>
          <a:xfrm>
            <a:off x="7609046" y="39704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301" name="Shape 299"/>
          <p:cNvSpPr/>
          <p:nvPr/>
        </p:nvSpPr>
        <p:spPr>
          <a:xfrm>
            <a:off x="7504271" y="40752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302" name="Shape 300"/>
          <p:cNvSpPr/>
          <p:nvPr/>
        </p:nvSpPr>
        <p:spPr>
          <a:xfrm>
            <a:off x="7609046" y="40752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303" name="Shape 301"/>
          <p:cNvSpPr/>
          <p:nvPr/>
        </p:nvSpPr>
        <p:spPr>
          <a:xfrm>
            <a:off x="7504271" y="418004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304" name="Shape 302"/>
          <p:cNvSpPr/>
          <p:nvPr/>
        </p:nvSpPr>
        <p:spPr>
          <a:xfrm>
            <a:off x="7609046" y="418004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305" name="Shape 303"/>
          <p:cNvSpPr/>
          <p:nvPr/>
        </p:nvSpPr>
        <p:spPr>
          <a:xfrm>
            <a:off x="7504271" y="42848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306" name="Shape 304"/>
          <p:cNvSpPr/>
          <p:nvPr/>
        </p:nvSpPr>
        <p:spPr>
          <a:xfrm>
            <a:off x="7609046" y="42848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307" name="Shape 305"/>
          <p:cNvSpPr/>
          <p:nvPr/>
        </p:nvSpPr>
        <p:spPr>
          <a:xfrm>
            <a:off x="7504271" y="43895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308" name="Shape 306"/>
          <p:cNvSpPr/>
          <p:nvPr/>
        </p:nvSpPr>
        <p:spPr>
          <a:xfrm>
            <a:off x="7609046" y="43895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309" name="Shape 307"/>
          <p:cNvSpPr/>
          <p:nvPr/>
        </p:nvSpPr>
        <p:spPr>
          <a:xfrm>
            <a:off x="7504271" y="44943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310" name="Shape 308"/>
          <p:cNvSpPr/>
          <p:nvPr/>
        </p:nvSpPr>
        <p:spPr>
          <a:xfrm>
            <a:off x="7609046" y="44943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311" name="Text 309"/>
          <p:cNvSpPr/>
          <p:nvPr/>
        </p:nvSpPr>
        <p:spPr>
          <a:xfrm>
            <a:off x="7924800" y="3667125"/>
            <a:ext cx="457200" cy="7524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000" b="1" dirty="0">
                <a:solidFill>
                  <a:srgbClr val="F3F1EC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&gt;</a:t>
            </a:r>
            <a:endParaRPr lang="en-US" sz="5000" dirty="0"/>
          </a:p>
        </p:txBody>
      </p:sp>
      <p:sp>
        <p:nvSpPr>
          <p:cNvPr id="312" name="Text 310"/>
          <p:cNvSpPr/>
          <p:nvPr/>
        </p:nvSpPr>
        <p:spPr>
          <a:xfrm>
            <a:off x="8610600" y="3638550"/>
            <a:ext cx="4000500" cy="7810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4800" b="1" dirty="0">
                <a:solidFill>
                  <a:srgbClr val="F3F1EC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ASK AGAIN.</a:t>
            </a:r>
            <a:endParaRPr lang="en-US" sz="4800" dirty="0"/>
          </a:p>
        </p:txBody>
      </p:sp>
      <p:sp>
        <p:nvSpPr>
          <p:cNvPr id="313" name="Shape 311"/>
          <p:cNvSpPr/>
          <p:nvPr/>
        </p:nvSpPr>
        <p:spPr>
          <a:xfrm>
            <a:off x="13154025" y="493395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0E1112"/>
            </a:solidFill>
            <a:prstDash val="solid"/>
          </a:ln>
        </p:spPr>
      </p:sp>
      <p:sp>
        <p:nvSpPr>
          <p:cNvPr id="314" name="Shape 312"/>
          <p:cNvSpPr/>
          <p:nvPr/>
        </p:nvSpPr>
        <p:spPr>
          <a:xfrm>
            <a:off x="13230225" y="493395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0E1112"/>
            </a:solidFill>
            <a:prstDash val="solid"/>
          </a:ln>
        </p:spPr>
      </p:sp>
      <p:sp>
        <p:nvSpPr>
          <p:cNvPr id="315" name="Shape 313"/>
          <p:cNvSpPr/>
          <p:nvPr/>
        </p:nvSpPr>
        <p:spPr>
          <a:xfrm>
            <a:off x="13306425" y="493395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0E1112"/>
            </a:solidFill>
            <a:prstDash val="solid"/>
          </a:ln>
        </p:spPr>
      </p:sp>
      <p:sp>
        <p:nvSpPr>
          <p:cNvPr id="316" name="Shape 314"/>
          <p:cNvSpPr/>
          <p:nvPr/>
        </p:nvSpPr>
        <p:spPr>
          <a:xfrm>
            <a:off x="13382625" y="493395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0E1112"/>
            </a:solidFill>
            <a:prstDash val="solid"/>
          </a:ln>
        </p:spPr>
      </p:sp>
      <p:sp>
        <p:nvSpPr>
          <p:cNvPr id="317" name="Shape 315"/>
          <p:cNvSpPr/>
          <p:nvPr/>
        </p:nvSpPr>
        <p:spPr>
          <a:xfrm>
            <a:off x="13458825" y="493395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0E1112"/>
            </a:solidFill>
            <a:prstDash val="solid"/>
          </a:ln>
        </p:spPr>
      </p:sp>
      <p:sp>
        <p:nvSpPr>
          <p:cNvPr id="318" name="Shape 316"/>
          <p:cNvSpPr/>
          <p:nvPr/>
        </p:nvSpPr>
        <p:spPr>
          <a:xfrm>
            <a:off x="13535025" y="493395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0E1112"/>
            </a:solidFill>
            <a:prstDash val="solid"/>
          </a:ln>
        </p:spPr>
      </p:sp>
      <p:sp>
        <p:nvSpPr>
          <p:cNvPr id="319" name="Shape 317"/>
          <p:cNvSpPr/>
          <p:nvPr/>
        </p:nvSpPr>
        <p:spPr>
          <a:xfrm>
            <a:off x="238125" y="5276850"/>
            <a:ext cx="6705600" cy="2486025"/>
          </a:xfrm>
          <a:custGeom>
            <a:avLst/>
            <a:gdLst/>
            <a:ahLst/>
            <a:cxnLst/>
            <a:rect l="l" t="t" r="r" b="b"/>
            <a:pathLst>
              <a:path w="6705600" h="2486025">
                <a:moveTo>
                  <a:pt x="114300" y="0"/>
                </a:moveTo>
                <a:lnTo>
                  <a:pt x="6591300" y="0"/>
                </a:lnTo>
                <a:lnTo>
                  <a:pt x="6705600" y="2371725"/>
                </a:lnTo>
                <a:lnTo>
                  <a:pt x="6591300" y="2486025"/>
                </a:lnTo>
                <a:lnTo>
                  <a:pt x="114300" y="2486025"/>
                </a:lnTo>
                <a:lnTo>
                  <a:pt x="0" y="2371725"/>
                </a:lnTo>
                <a:lnTo>
                  <a:pt x="0" y="114300"/>
                </a:lnTo>
                <a:close/>
              </a:path>
            </a:pathLst>
          </a:custGeom>
          <a:solidFill>
            <a:srgbClr val="FAF7F1"/>
          </a:solidFill>
          <a:ln w="7620">
            <a:solidFill>
              <a:srgbClr val="0B8CA5"/>
            </a:solidFill>
            <a:prstDash val="solid"/>
          </a:ln>
        </p:spPr>
      </p:sp>
      <p:sp>
        <p:nvSpPr>
          <p:cNvPr id="320" name="Shape 318"/>
          <p:cNvSpPr/>
          <p:nvPr/>
        </p:nvSpPr>
        <p:spPr>
          <a:xfrm>
            <a:off x="3714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21" name="Shape 319"/>
          <p:cNvSpPr/>
          <p:nvPr/>
        </p:nvSpPr>
        <p:spPr>
          <a:xfrm>
            <a:off x="4857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22" name="Shape 320"/>
          <p:cNvSpPr/>
          <p:nvPr/>
        </p:nvSpPr>
        <p:spPr>
          <a:xfrm>
            <a:off x="6000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23" name="Shape 321"/>
          <p:cNvSpPr/>
          <p:nvPr/>
        </p:nvSpPr>
        <p:spPr>
          <a:xfrm>
            <a:off x="7143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24" name="Shape 322"/>
          <p:cNvSpPr/>
          <p:nvPr/>
        </p:nvSpPr>
        <p:spPr>
          <a:xfrm>
            <a:off x="8286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25" name="Shape 323"/>
          <p:cNvSpPr/>
          <p:nvPr/>
        </p:nvSpPr>
        <p:spPr>
          <a:xfrm>
            <a:off x="9429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26" name="Shape 324"/>
          <p:cNvSpPr/>
          <p:nvPr/>
        </p:nvSpPr>
        <p:spPr>
          <a:xfrm>
            <a:off x="10572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27" name="Shape 325"/>
          <p:cNvSpPr/>
          <p:nvPr/>
        </p:nvSpPr>
        <p:spPr>
          <a:xfrm>
            <a:off x="11715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28" name="Shape 326"/>
          <p:cNvSpPr/>
          <p:nvPr/>
        </p:nvSpPr>
        <p:spPr>
          <a:xfrm>
            <a:off x="12858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29" name="Shape 327"/>
          <p:cNvSpPr/>
          <p:nvPr/>
        </p:nvSpPr>
        <p:spPr>
          <a:xfrm>
            <a:off x="14001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30" name="Shape 328"/>
          <p:cNvSpPr/>
          <p:nvPr/>
        </p:nvSpPr>
        <p:spPr>
          <a:xfrm>
            <a:off x="15144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31" name="Shape 329"/>
          <p:cNvSpPr/>
          <p:nvPr/>
        </p:nvSpPr>
        <p:spPr>
          <a:xfrm>
            <a:off x="16287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32" name="Shape 330"/>
          <p:cNvSpPr/>
          <p:nvPr/>
        </p:nvSpPr>
        <p:spPr>
          <a:xfrm>
            <a:off x="17430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33" name="Shape 331"/>
          <p:cNvSpPr/>
          <p:nvPr/>
        </p:nvSpPr>
        <p:spPr>
          <a:xfrm>
            <a:off x="18573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34" name="Shape 332"/>
          <p:cNvSpPr/>
          <p:nvPr/>
        </p:nvSpPr>
        <p:spPr>
          <a:xfrm>
            <a:off x="19716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35" name="Shape 333"/>
          <p:cNvSpPr/>
          <p:nvPr/>
        </p:nvSpPr>
        <p:spPr>
          <a:xfrm>
            <a:off x="20859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36" name="Shape 334"/>
          <p:cNvSpPr/>
          <p:nvPr/>
        </p:nvSpPr>
        <p:spPr>
          <a:xfrm>
            <a:off x="22002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37" name="Shape 335"/>
          <p:cNvSpPr/>
          <p:nvPr/>
        </p:nvSpPr>
        <p:spPr>
          <a:xfrm>
            <a:off x="23145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38" name="Shape 336"/>
          <p:cNvSpPr/>
          <p:nvPr/>
        </p:nvSpPr>
        <p:spPr>
          <a:xfrm>
            <a:off x="24288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39" name="Shape 337"/>
          <p:cNvSpPr/>
          <p:nvPr/>
        </p:nvSpPr>
        <p:spPr>
          <a:xfrm>
            <a:off x="25431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40" name="Shape 338"/>
          <p:cNvSpPr/>
          <p:nvPr/>
        </p:nvSpPr>
        <p:spPr>
          <a:xfrm>
            <a:off x="26574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41" name="Shape 339"/>
          <p:cNvSpPr/>
          <p:nvPr/>
        </p:nvSpPr>
        <p:spPr>
          <a:xfrm>
            <a:off x="27717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42" name="Shape 340"/>
          <p:cNvSpPr/>
          <p:nvPr/>
        </p:nvSpPr>
        <p:spPr>
          <a:xfrm>
            <a:off x="28860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43" name="Shape 341"/>
          <p:cNvSpPr/>
          <p:nvPr/>
        </p:nvSpPr>
        <p:spPr>
          <a:xfrm>
            <a:off x="30003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44" name="Shape 342"/>
          <p:cNvSpPr/>
          <p:nvPr/>
        </p:nvSpPr>
        <p:spPr>
          <a:xfrm>
            <a:off x="31146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45" name="Shape 343"/>
          <p:cNvSpPr/>
          <p:nvPr/>
        </p:nvSpPr>
        <p:spPr>
          <a:xfrm>
            <a:off x="32289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46" name="Shape 344"/>
          <p:cNvSpPr/>
          <p:nvPr/>
        </p:nvSpPr>
        <p:spPr>
          <a:xfrm>
            <a:off x="33432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47" name="Shape 345"/>
          <p:cNvSpPr/>
          <p:nvPr/>
        </p:nvSpPr>
        <p:spPr>
          <a:xfrm>
            <a:off x="34575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48" name="Shape 346"/>
          <p:cNvSpPr/>
          <p:nvPr/>
        </p:nvSpPr>
        <p:spPr>
          <a:xfrm>
            <a:off x="35718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49" name="Shape 347"/>
          <p:cNvSpPr/>
          <p:nvPr/>
        </p:nvSpPr>
        <p:spPr>
          <a:xfrm>
            <a:off x="36861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50" name="Shape 348"/>
          <p:cNvSpPr/>
          <p:nvPr/>
        </p:nvSpPr>
        <p:spPr>
          <a:xfrm>
            <a:off x="38004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51" name="Shape 349"/>
          <p:cNvSpPr/>
          <p:nvPr/>
        </p:nvSpPr>
        <p:spPr>
          <a:xfrm>
            <a:off x="39147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52" name="Shape 350"/>
          <p:cNvSpPr/>
          <p:nvPr/>
        </p:nvSpPr>
        <p:spPr>
          <a:xfrm>
            <a:off x="40290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53" name="Shape 351"/>
          <p:cNvSpPr/>
          <p:nvPr/>
        </p:nvSpPr>
        <p:spPr>
          <a:xfrm>
            <a:off x="41433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54" name="Shape 352"/>
          <p:cNvSpPr/>
          <p:nvPr/>
        </p:nvSpPr>
        <p:spPr>
          <a:xfrm>
            <a:off x="42576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55" name="Shape 353"/>
          <p:cNvSpPr/>
          <p:nvPr/>
        </p:nvSpPr>
        <p:spPr>
          <a:xfrm>
            <a:off x="43719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56" name="Shape 354"/>
          <p:cNvSpPr/>
          <p:nvPr/>
        </p:nvSpPr>
        <p:spPr>
          <a:xfrm>
            <a:off x="44862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57" name="Shape 355"/>
          <p:cNvSpPr/>
          <p:nvPr/>
        </p:nvSpPr>
        <p:spPr>
          <a:xfrm>
            <a:off x="46005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58" name="Shape 356"/>
          <p:cNvSpPr/>
          <p:nvPr/>
        </p:nvSpPr>
        <p:spPr>
          <a:xfrm>
            <a:off x="47148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59" name="Shape 357"/>
          <p:cNvSpPr/>
          <p:nvPr/>
        </p:nvSpPr>
        <p:spPr>
          <a:xfrm>
            <a:off x="48291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60" name="Shape 358"/>
          <p:cNvSpPr/>
          <p:nvPr/>
        </p:nvSpPr>
        <p:spPr>
          <a:xfrm>
            <a:off x="49434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61" name="Shape 359"/>
          <p:cNvSpPr/>
          <p:nvPr/>
        </p:nvSpPr>
        <p:spPr>
          <a:xfrm>
            <a:off x="50577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62" name="Shape 360"/>
          <p:cNvSpPr/>
          <p:nvPr/>
        </p:nvSpPr>
        <p:spPr>
          <a:xfrm>
            <a:off x="51720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63" name="Shape 361"/>
          <p:cNvSpPr/>
          <p:nvPr/>
        </p:nvSpPr>
        <p:spPr>
          <a:xfrm>
            <a:off x="52863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64" name="Shape 362"/>
          <p:cNvSpPr/>
          <p:nvPr/>
        </p:nvSpPr>
        <p:spPr>
          <a:xfrm>
            <a:off x="54006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65" name="Shape 363"/>
          <p:cNvSpPr/>
          <p:nvPr/>
        </p:nvSpPr>
        <p:spPr>
          <a:xfrm>
            <a:off x="55149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66" name="Shape 364"/>
          <p:cNvSpPr/>
          <p:nvPr/>
        </p:nvSpPr>
        <p:spPr>
          <a:xfrm>
            <a:off x="56292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67" name="Shape 365"/>
          <p:cNvSpPr/>
          <p:nvPr/>
        </p:nvSpPr>
        <p:spPr>
          <a:xfrm>
            <a:off x="57435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68" name="Shape 366"/>
          <p:cNvSpPr/>
          <p:nvPr/>
        </p:nvSpPr>
        <p:spPr>
          <a:xfrm>
            <a:off x="58578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69" name="Shape 367"/>
          <p:cNvSpPr/>
          <p:nvPr/>
        </p:nvSpPr>
        <p:spPr>
          <a:xfrm>
            <a:off x="59721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70" name="Shape 368"/>
          <p:cNvSpPr/>
          <p:nvPr/>
        </p:nvSpPr>
        <p:spPr>
          <a:xfrm>
            <a:off x="60864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71" name="Shape 369"/>
          <p:cNvSpPr/>
          <p:nvPr/>
        </p:nvSpPr>
        <p:spPr>
          <a:xfrm>
            <a:off x="62007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72" name="Shape 370"/>
          <p:cNvSpPr/>
          <p:nvPr/>
        </p:nvSpPr>
        <p:spPr>
          <a:xfrm>
            <a:off x="63150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73" name="Shape 371"/>
          <p:cNvSpPr/>
          <p:nvPr/>
        </p:nvSpPr>
        <p:spPr>
          <a:xfrm>
            <a:off x="64293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74" name="Shape 372"/>
          <p:cNvSpPr/>
          <p:nvPr/>
        </p:nvSpPr>
        <p:spPr>
          <a:xfrm>
            <a:off x="65436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75" name="Shape 373"/>
          <p:cNvSpPr/>
          <p:nvPr/>
        </p:nvSpPr>
        <p:spPr>
          <a:xfrm>
            <a:off x="66579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76" name="Shape 374"/>
          <p:cNvSpPr/>
          <p:nvPr/>
        </p:nvSpPr>
        <p:spPr>
          <a:xfrm>
            <a:off x="67722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77" name="Shape 375"/>
          <p:cNvSpPr/>
          <p:nvPr/>
        </p:nvSpPr>
        <p:spPr>
          <a:xfrm>
            <a:off x="333375" y="54006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78" name="Shape 376"/>
          <p:cNvSpPr/>
          <p:nvPr/>
        </p:nvSpPr>
        <p:spPr>
          <a:xfrm>
            <a:off x="333375" y="55149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79" name="Shape 377"/>
          <p:cNvSpPr/>
          <p:nvPr/>
        </p:nvSpPr>
        <p:spPr>
          <a:xfrm>
            <a:off x="333375" y="56292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80" name="Shape 378"/>
          <p:cNvSpPr/>
          <p:nvPr/>
        </p:nvSpPr>
        <p:spPr>
          <a:xfrm>
            <a:off x="333375" y="57435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81" name="Shape 379"/>
          <p:cNvSpPr/>
          <p:nvPr/>
        </p:nvSpPr>
        <p:spPr>
          <a:xfrm>
            <a:off x="333375" y="58578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82" name="Shape 380"/>
          <p:cNvSpPr/>
          <p:nvPr/>
        </p:nvSpPr>
        <p:spPr>
          <a:xfrm>
            <a:off x="333375" y="59721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83" name="Shape 381"/>
          <p:cNvSpPr/>
          <p:nvPr/>
        </p:nvSpPr>
        <p:spPr>
          <a:xfrm>
            <a:off x="333375" y="60864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84" name="Shape 382"/>
          <p:cNvSpPr/>
          <p:nvPr/>
        </p:nvSpPr>
        <p:spPr>
          <a:xfrm>
            <a:off x="333375" y="62007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85" name="Shape 383"/>
          <p:cNvSpPr/>
          <p:nvPr/>
        </p:nvSpPr>
        <p:spPr>
          <a:xfrm>
            <a:off x="333375" y="63150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86" name="Shape 384"/>
          <p:cNvSpPr/>
          <p:nvPr/>
        </p:nvSpPr>
        <p:spPr>
          <a:xfrm>
            <a:off x="333375" y="64293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87" name="Shape 385"/>
          <p:cNvSpPr/>
          <p:nvPr/>
        </p:nvSpPr>
        <p:spPr>
          <a:xfrm>
            <a:off x="333375" y="65436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88" name="Shape 386"/>
          <p:cNvSpPr/>
          <p:nvPr/>
        </p:nvSpPr>
        <p:spPr>
          <a:xfrm>
            <a:off x="333375" y="66579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89" name="Shape 387"/>
          <p:cNvSpPr/>
          <p:nvPr/>
        </p:nvSpPr>
        <p:spPr>
          <a:xfrm>
            <a:off x="333375" y="67722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90" name="Shape 388"/>
          <p:cNvSpPr/>
          <p:nvPr/>
        </p:nvSpPr>
        <p:spPr>
          <a:xfrm>
            <a:off x="333375" y="68865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91" name="Shape 389"/>
          <p:cNvSpPr/>
          <p:nvPr/>
        </p:nvSpPr>
        <p:spPr>
          <a:xfrm>
            <a:off x="333375" y="70008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92" name="Shape 390"/>
          <p:cNvSpPr/>
          <p:nvPr/>
        </p:nvSpPr>
        <p:spPr>
          <a:xfrm>
            <a:off x="333375" y="71151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93" name="Shape 391"/>
          <p:cNvSpPr/>
          <p:nvPr/>
        </p:nvSpPr>
        <p:spPr>
          <a:xfrm>
            <a:off x="333375" y="72294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94" name="Shape 392"/>
          <p:cNvSpPr/>
          <p:nvPr/>
        </p:nvSpPr>
        <p:spPr>
          <a:xfrm>
            <a:off x="333375" y="73437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95" name="Shape 393"/>
          <p:cNvSpPr/>
          <p:nvPr/>
        </p:nvSpPr>
        <p:spPr>
          <a:xfrm>
            <a:off x="333375" y="74580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96" name="Shape 394"/>
          <p:cNvSpPr/>
          <p:nvPr/>
        </p:nvSpPr>
        <p:spPr>
          <a:xfrm>
            <a:off x="333375" y="7572375"/>
            <a:ext cx="6515100" cy="19050"/>
          </a:xfrm>
          <a:custGeom>
            <a:avLst/>
            <a:gdLst/>
            <a:ahLst/>
            <a:cxnLst/>
            <a:rect l="l" t="t" r="r" b="b"/>
            <a:pathLst>
              <a:path w="6515100" h="19050">
                <a:moveTo>
                  <a:pt x="0" y="9525"/>
                </a:moveTo>
                <a:lnTo>
                  <a:pt x="65151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397" name="Shape 395"/>
          <p:cNvSpPr/>
          <p:nvPr/>
        </p:nvSpPr>
        <p:spPr>
          <a:xfrm>
            <a:off x="238125" y="5276850"/>
            <a:ext cx="6705600" cy="2486025"/>
          </a:xfrm>
          <a:custGeom>
            <a:avLst/>
            <a:gdLst/>
            <a:ahLst/>
            <a:cxnLst/>
            <a:rect l="l" t="t" r="r" b="b"/>
            <a:pathLst>
              <a:path w="6705600" h="2486025">
                <a:moveTo>
                  <a:pt x="114300" y="0"/>
                </a:moveTo>
                <a:lnTo>
                  <a:pt x="6591300" y="0"/>
                </a:lnTo>
                <a:lnTo>
                  <a:pt x="6705600" y="2371725"/>
                </a:lnTo>
                <a:lnTo>
                  <a:pt x="6591300" y="2486025"/>
                </a:lnTo>
                <a:lnTo>
                  <a:pt x="114300" y="2486025"/>
                </a:lnTo>
                <a:lnTo>
                  <a:pt x="0" y="2371725"/>
                </a:lnTo>
                <a:lnTo>
                  <a:pt x="0" y="11430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13970">
            <a:solidFill>
              <a:srgbClr val="0B8CA5"/>
            </a:solidFill>
            <a:prstDash val="solid"/>
          </a:ln>
        </p:spPr>
      </p:sp>
      <p:sp>
        <p:nvSpPr>
          <p:cNvPr id="398" name="Shape 396"/>
          <p:cNvSpPr/>
          <p:nvPr/>
        </p:nvSpPr>
        <p:spPr>
          <a:xfrm>
            <a:off x="342900" y="5381625"/>
            <a:ext cx="866775" cy="523875"/>
          </a:xfrm>
          <a:custGeom>
            <a:avLst/>
            <a:gdLst/>
            <a:ahLst/>
            <a:cxnLst/>
            <a:rect l="l" t="t" r="r" b="b"/>
            <a:pathLst>
              <a:path w="866775" h="523875">
                <a:moveTo>
                  <a:pt x="0" y="0"/>
                </a:moveTo>
                <a:lnTo>
                  <a:pt x="866775" y="0"/>
                </a:lnTo>
                <a:lnTo>
                  <a:pt x="866775" y="371475"/>
                </a:lnTo>
                <a:lnTo>
                  <a:pt x="714375" y="523875"/>
                </a:lnTo>
                <a:lnTo>
                  <a:pt x="0" y="523875"/>
                </a:lnTo>
                <a:close/>
              </a:path>
            </a:pathLst>
          </a:custGeom>
          <a:solidFill>
            <a:srgbClr val="047F98"/>
          </a:solidFill>
          <a:ln w="10160">
            <a:solidFill>
              <a:srgbClr val="047F98"/>
            </a:solidFill>
            <a:prstDash val="solid"/>
          </a:ln>
        </p:spPr>
      </p:sp>
      <p:sp>
        <p:nvSpPr>
          <p:cNvPr id="399" name="Text 397"/>
          <p:cNvSpPr/>
          <p:nvPr/>
        </p:nvSpPr>
        <p:spPr>
          <a:xfrm>
            <a:off x="428625" y="5457825"/>
            <a:ext cx="695325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7F5E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03</a:t>
            </a:r>
            <a:endParaRPr lang="en-US" sz="2500" dirty="0"/>
          </a:p>
        </p:txBody>
      </p:sp>
      <p:sp>
        <p:nvSpPr>
          <p:cNvPr id="400" name="Text 398"/>
          <p:cNvSpPr/>
          <p:nvPr/>
        </p:nvSpPr>
        <p:spPr>
          <a:xfrm>
            <a:off x="1543050" y="5514975"/>
            <a:ext cx="31432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0B8CA5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A D V A N C E D   U S A G E</a:t>
            </a:r>
            <a:endParaRPr lang="en-US" sz="2300" dirty="0"/>
          </a:p>
        </p:txBody>
      </p:sp>
      <p:sp>
        <p:nvSpPr>
          <p:cNvPr id="401" name="Shape 399"/>
          <p:cNvSpPr/>
          <p:nvPr/>
        </p:nvSpPr>
        <p:spPr>
          <a:xfrm>
            <a:off x="5610225" y="5695950"/>
            <a:ext cx="533400" cy="19050"/>
          </a:xfrm>
          <a:custGeom>
            <a:avLst/>
            <a:gdLst/>
            <a:ahLst/>
            <a:cxnLst/>
            <a:rect l="l" t="t" r="r" b="b"/>
            <a:pathLst>
              <a:path w="533400" h="19050">
                <a:moveTo>
                  <a:pt x="0" y="9525"/>
                </a:moveTo>
                <a:lnTo>
                  <a:pt x="533400" y="9525"/>
                </a:lnTo>
              </a:path>
            </a:pathLst>
          </a:custGeom>
          <a:solidFill>
            <a:srgbClr val="FFFFFF">
              <a:alpha val="0"/>
            </a:srgbClr>
          </a:solidFill>
          <a:ln w="11430">
            <a:solidFill>
              <a:srgbClr val="0B8CA5"/>
            </a:solidFill>
            <a:prstDash val="solid"/>
          </a:ln>
        </p:spPr>
      </p:sp>
      <p:sp>
        <p:nvSpPr>
          <p:cNvPr id="402" name="Shape 400"/>
          <p:cNvSpPr/>
          <p:nvPr/>
        </p:nvSpPr>
        <p:spPr>
          <a:xfrm>
            <a:off x="6265545" y="5655945"/>
            <a:ext cx="99060" cy="99060"/>
          </a:xfrm>
          <a:prstGeom prst="ellipse">
            <a:avLst/>
          </a:prstGeom>
          <a:solidFill>
            <a:srgbClr val="0B8CA5"/>
          </a:solidFill>
          <a:ln w="6350">
            <a:solidFill>
              <a:srgbClr val="0B8CA5"/>
            </a:solidFill>
            <a:prstDash val="solid"/>
          </a:ln>
        </p:spPr>
      </p:sp>
      <p:sp>
        <p:nvSpPr>
          <p:cNvPr id="403" name="Shape 401"/>
          <p:cNvSpPr/>
          <p:nvPr/>
        </p:nvSpPr>
        <p:spPr>
          <a:xfrm>
            <a:off x="6456045" y="5655945"/>
            <a:ext cx="99060" cy="99060"/>
          </a:xfrm>
          <a:prstGeom prst="ellipse">
            <a:avLst/>
          </a:prstGeom>
          <a:solidFill>
            <a:srgbClr val="0B8CA5"/>
          </a:solidFill>
          <a:ln w="6350">
            <a:solidFill>
              <a:srgbClr val="0B8CA5"/>
            </a:solidFill>
            <a:prstDash val="solid"/>
          </a:ln>
        </p:spPr>
      </p:sp>
      <p:sp>
        <p:nvSpPr>
          <p:cNvPr id="404" name="Shape 402"/>
          <p:cNvSpPr/>
          <p:nvPr/>
        </p:nvSpPr>
        <p:spPr>
          <a:xfrm>
            <a:off x="6646545" y="5655945"/>
            <a:ext cx="99060" cy="99060"/>
          </a:xfrm>
          <a:prstGeom prst="ellipse">
            <a:avLst/>
          </a:prstGeom>
          <a:solidFill>
            <a:srgbClr val="0B8CA5"/>
          </a:solidFill>
          <a:ln w="6350">
            <a:solidFill>
              <a:srgbClr val="0B8CA5"/>
            </a:solidFill>
            <a:prstDash val="solid"/>
          </a:ln>
        </p:spPr>
      </p:sp>
      <p:sp>
        <p:nvSpPr>
          <p:cNvPr id="405" name="Shape 403"/>
          <p:cNvSpPr/>
          <p:nvPr/>
        </p:nvSpPr>
        <p:spPr>
          <a:xfrm>
            <a:off x="304800" y="5991225"/>
            <a:ext cx="6581775" cy="1676400"/>
          </a:xfrm>
          <a:custGeom>
            <a:avLst/>
            <a:gdLst/>
            <a:ahLst/>
            <a:cxnLst/>
            <a:rect l="l" t="t" r="r" b="b"/>
            <a:pathLst>
              <a:path w="6581775" h="1676400">
                <a:moveTo>
                  <a:pt x="123825" y="0"/>
                </a:moveTo>
                <a:lnTo>
                  <a:pt x="6581775" y="0"/>
                </a:lnTo>
                <a:lnTo>
                  <a:pt x="6581775" y="1552575"/>
                </a:lnTo>
                <a:lnTo>
                  <a:pt x="6457950" y="1676400"/>
                </a:lnTo>
                <a:lnTo>
                  <a:pt x="123825" y="1676400"/>
                </a:lnTo>
                <a:lnTo>
                  <a:pt x="0" y="1552575"/>
                </a:lnTo>
                <a:lnTo>
                  <a:pt x="0" y="0"/>
                </a:lnTo>
                <a:close/>
              </a:path>
            </a:pathLst>
          </a:custGeom>
          <a:solidFill>
            <a:srgbClr val="0B0E0F"/>
          </a:solidFill>
          <a:ln w="10160">
            <a:solidFill>
              <a:srgbClr val="111516"/>
            </a:solidFill>
            <a:prstDash val="solid"/>
          </a:ln>
        </p:spPr>
      </p:sp>
      <p:sp>
        <p:nvSpPr>
          <p:cNvPr id="406" name="Shape 404"/>
          <p:cNvSpPr/>
          <p:nvPr/>
        </p:nvSpPr>
        <p:spPr>
          <a:xfrm>
            <a:off x="531971" y="61517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407" name="Shape 405"/>
          <p:cNvSpPr/>
          <p:nvPr/>
        </p:nvSpPr>
        <p:spPr>
          <a:xfrm>
            <a:off x="636746" y="61517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408" name="Shape 406"/>
          <p:cNvSpPr/>
          <p:nvPr/>
        </p:nvSpPr>
        <p:spPr>
          <a:xfrm>
            <a:off x="531971" y="62564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409" name="Shape 407"/>
          <p:cNvSpPr/>
          <p:nvPr/>
        </p:nvSpPr>
        <p:spPr>
          <a:xfrm>
            <a:off x="636746" y="62564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410" name="Shape 408"/>
          <p:cNvSpPr/>
          <p:nvPr/>
        </p:nvSpPr>
        <p:spPr>
          <a:xfrm>
            <a:off x="531971" y="63612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411" name="Shape 409"/>
          <p:cNvSpPr/>
          <p:nvPr/>
        </p:nvSpPr>
        <p:spPr>
          <a:xfrm>
            <a:off x="636746" y="63612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412" name="Shape 410"/>
          <p:cNvSpPr/>
          <p:nvPr/>
        </p:nvSpPr>
        <p:spPr>
          <a:xfrm>
            <a:off x="531971" y="646604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413" name="Shape 411"/>
          <p:cNvSpPr/>
          <p:nvPr/>
        </p:nvSpPr>
        <p:spPr>
          <a:xfrm>
            <a:off x="636746" y="646604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414" name="Shape 412"/>
          <p:cNvSpPr/>
          <p:nvPr/>
        </p:nvSpPr>
        <p:spPr>
          <a:xfrm>
            <a:off x="531971" y="65708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415" name="Shape 413"/>
          <p:cNvSpPr/>
          <p:nvPr/>
        </p:nvSpPr>
        <p:spPr>
          <a:xfrm>
            <a:off x="636746" y="65708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416" name="Shape 414"/>
          <p:cNvSpPr/>
          <p:nvPr/>
        </p:nvSpPr>
        <p:spPr>
          <a:xfrm>
            <a:off x="531971" y="66755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417" name="Shape 415"/>
          <p:cNvSpPr/>
          <p:nvPr/>
        </p:nvSpPr>
        <p:spPr>
          <a:xfrm>
            <a:off x="636746" y="66755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418" name="Shape 416"/>
          <p:cNvSpPr/>
          <p:nvPr/>
        </p:nvSpPr>
        <p:spPr>
          <a:xfrm>
            <a:off x="531971" y="67803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419" name="Shape 417"/>
          <p:cNvSpPr/>
          <p:nvPr/>
        </p:nvSpPr>
        <p:spPr>
          <a:xfrm>
            <a:off x="636746" y="67803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420" name="Shape 418"/>
          <p:cNvSpPr/>
          <p:nvPr/>
        </p:nvSpPr>
        <p:spPr>
          <a:xfrm>
            <a:off x="531971" y="688514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421" name="Shape 419"/>
          <p:cNvSpPr/>
          <p:nvPr/>
        </p:nvSpPr>
        <p:spPr>
          <a:xfrm>
            <a:off x="636746" y="688514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422" name="Shape 420"/>
          <p:cNvSpPr/>
          <p:nvPr/>
        </p:nvSpPr>
        <p:spPr>
          <a:xfrm>
            <a:off x="531971" y="69899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423" name="Shape 421"/>
          <p:cNvSpPr/>
          <p:nvPr/>
        </p:nvSpPr>
        <p:spPr>
          <a:xfrm>
            <a:off x="636746" y="69899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424" name="Shape 422"/>
          <p:cNvSpPr/>
          <p:nvPr/>
        </p:nvSpPr>
        <p:spPr>
          <a:xfrm>
            <a:off x="531971" y="70946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425" name="Shape 423"/>
          <p:cNvSpPr/>
          <p:nvPr/>
        </p:nvSpPr>
        <p:spPr>
          <a:xfrm>
            <a:off x="636746" y="70946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426" name="Shape 424"/>
          <p:cNvSpPr/>
          <p:nvPr/>
        </p:nvSpPr>
        <p:spPr>
          <a:xfrm>
            <a:off x="531971" y="71994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427" name="Shape 425"/>
          <p:cNvSpPr/>
          <p:nvPr/>
        </p:nvSpPr>
        <p:spPr>
          <a:xfrm>
            <a:off x="636746" y="71994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428" name="Text 426"/>
          <p:cNvSpPr/>
          <p:nvPr/>
        </p:nvSpPr>
        <p:spPr>
          <a:xfrm>
            <a:off x="952500" y="6372225"/>
            <a:ext cx="457200" cy="7524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000" b="1" dirty="0">
                <a:solidFill>
                  <a:srgbClr val="2BAFC5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&gt;</a:t>
            </a:r>
            <a:endParaRPr lang="en-US" sz="5000" dirty="0"/>
          </a:p>
        </p:txBody>
      </p:sp>
      <p:sp>
        <p:nvSpPr>
          <p:cNvPr id="429" name="Text 427"/>
          <p:cNvSpPr/>
          <p:nvPr/>
        </p:nvSpPr>
        <p:spPr>
          <a:xfrm>
            <a:off x="1752600" y="6343650"/>
            <a:ext cx="4191000" cy="7810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4800" b="1" dirty="0">
                <a:solidFill>
                  <a:srgbClr val="F3F1EC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ASK BETTER.</a:t>
            </a:r>
            <a:endParaRPr lang="en-US" sz="4800" dirty="0"/>
          </a:p>
        </p:txBody>
      </p:sp>
      <p:sp>
        <p:nvSpPr>
          <p:cNvPr id="430" name="Shape 428"/>
          <p:cNvSpPr/>
          <p:nvPr/>
        </p:nvSpPr>
        <p:spPr>
          <a:xfrm>
            <a:off x="6143625" y="76485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0B8CA5"/>
            </a:solidFill>
            <a:prstDash val="solid"/>
          </a:ln>
        </p:spPr>
      </p:sp>
      <p:sp>
        <p:nvSpPr>
          <p:cNvPr id="431" name="Shape 429"/>
          <p:cNvSpPr/>
          <p:nvPr/>
        </p:nvSpPr>
        <p:spPr>
          <a:xfrm>
            <a:off x="6219825" y="76485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0B8CA5"/>
            </a:solidFill>
            <a:prstDash val="solid"/>
          </a:ln>
        </p:spPr>
      </p:sp>
      <p:sp>
        <p:nvSpPr>
          <p:cNvPr id="432" name="Shape 430"/>
          <p:cNvSpPr/>
          <p:nvPr/>
        </p:nvSpPr>
        <p:spPr>
          <a:xfrm>
            <a:off x="6296025" y="76485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0B8CA5"/>
            </a:solidFill>
            <a:prstDash val="solid"/>
          </a:ln>
        </p:spPr>
      </p:sp>
      <p:sp>
        <p:nvSpPr>
          <p:cNvPr id="433" name="Shape 431"/>
          <p:cNvSpPr/>
          <p:nvPr/>
        </p:nvSpPr>
        <p:spPr>
          <a:xfrm>
            <a:off x="6372225" y="76485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0B8CA5"/>
            </a:solidFill>
            <a:prstDash val="solid"/>
          </a:ln>
        </p:spPr>
      </p:sp>
      <p:sp>
        <p:nvSpPr>
          <p:cNvPr id="434" name="Shape 432"/>
          <p:cNvSpPr/>
          <p:nvPr/>
        </p:nvSpPr>
        <p:spPr>
          <a:xfrm>
            <a:off x="6448425" y="76485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0B8CA5"/>
            </a:solidFill>
            <a:prstDash val="solid"/>
          </a:ln>
        </p:spPr>
      </p:sp>
      <p:sp>
        <p:nvSpPr>
          <p:cNvPr id="435" name="Shape 433"/>
          <p:cNvSpPr/>
          <p:nvPr/>
        </p:nvSpPr>
        <p:spPr>
          <a:xfrm>
            <a:off x="6524625" y="76485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0B8CA5"/>
            </a:solidFill>
            <a:prstDash val="solid"/>
          </a:ln>
        </p:spPr>
      </p:sp>
      <p:sp>
        <p:nvSpPr>
          <p:cNvPr id="436" name="Shape 434"/>
          <p:cNvSpPr/>
          <p:nvPr/>
        </p:nvSpPr>
        <p:spPr>
          <a:xfrm>
            <a:off x="7210425" y="5276850"/>
            <a:ext cx="6743700" cy="2486025"/>
          </a:xfrm>
          <a:custGeom>
            <a:avLst/>
            <a:gdLst/>
            <a:ahLst/>
            <a:cxnLst/>
            <a:rect l="l" t="t" r="r" b="b"/>
            <a:pathLst>
              <a:path w="6743700" h="2486025">
                <a:moveTo>
                  <a:pt x="114300" y="0"/>
                </a:moveTo>
                <a:lnTo>
                  <a:pt x="6629400" y="0"/>
                </a:lnTo>
                <a:lnTo>
                  <a:pt x="6743700" y="2371725"/>
                </a:lnTo>
                <a:lnTo>
                  <a:pt x="6629400" y="2486025"/>
                </a:lnTo>
                <a:lnTo>
                  <a:pt x="114300" y="2486025"/>
                </a:lnTo>
                <a:lnTo>
                  <a:pt x="0" y="2371725"/>
                </a:lnTo>
                <a:lnTo>
                  <a:pt x="0" y="114300"/>
                </a:lnTo>
                <a:close/>
              </a:path>
            </a:pathLst>
          </a:custGeom>
          <a:solidFill>
            <a:srgbClr val="FAF7F1"/>
          </a:solidFill>
          <a:ln w="7620">
            <a:solidFill>
              <a:srgbClr val="2D63D7"/>
            </a:solidFill>
            <a:prstDash val="solid"/>
          </a:ln>
        </p:spPr>
      </p:sp>
      <p:sp>
        <p:nvSpPr>
          <p:cNvPr id="437" name="Shape 435"/>
          <p:cNvSpPr/>
          <p:nvPr/>
        </p:nvSpPr>
        <p:spPr>
          <a:xfrm>
            <a:off x="73437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38" name="Shape 436"/>
          <p:cNvSpPr/>
          <p:nvPr/>
        </p:nvSpPr>
        <p:spPr>
          <a:xfrm>
            <a:off x="74580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39" name="Shape 437"/>
          <p:cNvSpPr/>
          <p:nvPr/>
        </p:nvSpPr>
        <p:spPr>
          <a:xfrm>
            <a:off x="75723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40" name="Shape 438"/>
          <p:cNvSpPr/>
          <p:nvPr/>
        </p:nvSpPr>
        <p:spPr>
          <a:xfrm>
            <a:off x="76866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41" name="Shape 439"/>
          <p:cNvSpPr/>
          <p:nvPr/>
        </p:nvSpPr>
        <p:spPr>
          <a:xfrm>
            <a:off x="78009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42" name="Shape 440"/>
          <p:cNvSpPr/>
          <p:nvPr/>
        </p:nvSpPr>
        <p:spPr>
          <a:xfrm>
            <a:off x="79152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43" name="Shape 441"/>
          <p:cNvSpPr/>
          <p:nvPr/>
        </p:nvSpPr>
        <p:spPr>
          <a:xfrm>
            <a:off x="80295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44" name="Shape 442"/>
          <p:cNvSpPr/>
          <p:nvPr/>
        </p:nvSpPr>
        <p:spPr>
          <a:xfrm>
            <a:off x="81438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45" name="Shape 443"/>
          <p:cNvSpPr/>
          <p:nvPr/>
        </p:nvSpPr>
        <p:spPr>
          <a:xfrm>
            <a:off x="82581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46" name="Shape 444"/>
          <p:cNvSpPr/>
          <p:nvPr/>
        </p:nvSpPr>
        <p:spPr>
          <a:xfrm>
            <a:off x="83724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47" name="Shape 445"/>
          <p:cNvSpPr/>
          <p:nvPr/>
        </p:nvSpPr>
        <p:spPr>
          <a:xfrm>
            <a:off x="84867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48" name="Shape 446"/>
          <p:cNvSpPr/>
          <p:nvPr/>
        </p:nvSpPr>
        <p:spPr>
          <a:xfrm>
            <a:off x="86010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49" name="Shape 447"/>
          <p:cNvSpPr/>
          <p:nvPr/>
        </p:nvSpPr>
        <p:spPr>
          <a:xfrm>
            <a:off x="87153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50" name="Shape 448"/>
          <p:cNvSpPr/>
          <p:nvPr/>
        </p:nvSpPr>
        <p:spPr>
          <a:xfrm>
            <a:off x="88296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51" name="Shape 449"/>
          <p:cNvSpPr/>
          <p:nvPr/>
        </p:nvSpPr>
        <p:spPr>
          <a:xfrm>
            <a:off x="89439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52" name="Shape 450"/>
          <p:cNvSpPr/>
          <p:nvPr/>
        </p:nvSpPr>
        <p:spPr>
          <a:xfrm>
            <a:off x="90582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53" name="Shape 451"/>
          <p:cNvSpPr/>
          <p:nvPr/>
        </p:nvSpPr>
        <p:spPr>
          <a:xfrm>
            <a:off x="91725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54" name="Shape 452"/>
          <p:cNvSpPr/>
          <p:nvPr/>
        </p:nvSpPr>
        <p:spPr>
          <a:xfrm>
            <a:off x="92868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55" name="Shape 453"/>
          <p:cNvSpPr/>
          <p:nvPr/>
        </p:nvSpPr>
        <p:spPr>
          <a:xfrm>
            <a:off x="94011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56" name="Shape 454"/>
          <p:cNvSpPr/>
          <p:nvPr/>
        </p:nvSpPr>
        <p:spPr>
          <a:xfrm>
            <a:off x="95154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57" name="Shape 455"/>
          <p:cNvSpPr/>
          <p:nvPr/>
        </p:nvSpPr>
        <p:spPr>
          <a:xfrm>
            <a:off x="96297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58" name="Shape 456"/>
          <p:cNvSpPr/>
          <p:nvPr/>
        </p:nvSpPr>
        <p:spPr>
          <a:xfrm>
            <a:off x="97440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59" name="Shape 457"/>
          <p:cNvSpPr/>
          <p:nvPr/>
        </p:nvSpPr>
        <p:spPr>
          <a:xfrm>
            <a:off x="98583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60" name="Shape 458"/>
          <p:cNvSpPr/>
          <p:nvPr/>
        </p:nvSpPr>
        <p:spPr>
          <a:xfrm>
            <a:off x="99726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61" name="Shape 459"/>
          <p:cNvSpPr/>
          <p:nvPr/>
        </p:nvSpPr>
        <p:spPr>
          <a:xfrm>
            <a:off x="100869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62" name="Shape 460"/>
          <p:cNvSpPr/>
          <p:nvPr/>
        </p:nvSpPr>
        <p:spPr>
          <a:xfrm>
            <a:off x="102012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63" name="Shape 461"/>
          <p:cNvSpPr/>
          <p:nvPr/>
        </p:nvSpPr>
        <p:spPr>
          <a:xfrm>
            <a:off x="103155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64" name="Shape 462"/>
          <p:cNvSpPr/>
          <p:nvPr/>
        </p:nvSpPr>
        <p:spPr>
          <a:xfrm>
            <a:off x="104298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65" name="Shape 463"/>
          <p:cNvSpPr/>
          <p:nvPr/>
        </p:nvSpPr>
        <p:spPr>
          <a:xfrm>
            <a:off x="105441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66" name="Shape 464"/>
          <p:cNvSpPr/>
          <p:nvPr/>
        </p:nvSpPr>
        <p:spPr>
          <a:xfrm>
            <a:off x="106584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67" name="Shape 465"/>
          <p:cNvSpPr/>
          <p:nvPr/>
        </p:nvSpPr>
        <p:spPr>
          <a:xfrm>
            <a:off x="107727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68" name="Shape 466"/>
          <p:cNvSpPr/>
          <p:nvPr/>
        </p:nvSpPr>
        <p:spPr>
          <a:xfrm>
            <a:off x="108870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69" name="Shape 467"/>
          <p:cNvSpPr/>
          <p:nvPr/>
        </p:nvSpPr>
        <p:spPr>
          <a:xfrm>
            <a:off x="110013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70" name="Shape 468"/>
          <p:cNvSpPr/>
          <p:nvPr/>
        </p:nvSpPr>
        <p:spPr>
          <a:xfrm>
            <a:off x="111156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71" name="Shape 469"/>
          <p:cNvSpPr/>
          <p:nvPr/>
        </p:nvSpPr>
        <p:spPr>
          <a:xfrm>
            <a:off x="112299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72" name="Shape 470"/>
          <p:cNvSpPr/>
          <p:nvPr/>
        </p:nvSpPr>
        <p:spPr>
          <a:xfrm>
            <a:off x="113442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73" name="Shape 471"/>
          <p:cNvSpPr/>
          <p:nvPr/>
        </p:nvSpPr>
        <p:spPr>
          <a:xfrm>
            <a:off x="114585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74" name="Shape 472"/>
          <p:cNvSpPr/>
          <p:nvPr/>
        </p:nvSpPr>
        <p:spPr>
          <a:xfrm>
            <a:off x="115728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75" name="Shape 473"/>
          <p:cNvSpPr/>
          <p:nvPr/>
        </p:nvSpPr>
        <p:spPr>
          <a:xfrm>
            <a:off x="116871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76" name="Shape 474"/>
          <p:cNvSpPr/>
          <p:nvPr/>
        </p:nvSpPr>
        <p:spPr>
          <a:xfrm>
            <a:off x="118014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77" name="Shape 475"/>
          <p:cNvSpPr/>
          <p:nvPr/>
        </p:nvSpPr>
        <p:spPr>
          <a:xfrm>
            <a:off x="119157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78" name="Shape 476"/>
          <p:cNvSpPr/>
          <p:nvPr/>
        </p:nvSpPr>
        <p:spPr>
          <a:xfrm>
            <a:off x="120300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79" name="Shape 477"/>
          <p:cNvSpPr/>
          <p:nvPr/>
        </p:nvSpPr>
        <p:spPr>
          <a:xfrm>
            <a:off x="121443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80" name="Shape 478"/>
          <p:cNvSpPr/>
          <p:nvPr/>
        </p:nvSpPr>
        <p:spPr>
          <a:xfrm>
            <a:off x="122586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81" name="Shape 479"/>
          <p:cNvSpPr/>
          <p:nvPr/>
        </p:nvSpPr>
        <p:spPr>
          <a:xfrm>
            <a:off x="123729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82" name="Shape 480"/>
          <p:cNvSpPr/>
          <p:nvPr/>
        </p:nvSpPr>
        <p:spPr>
          <a:xfrm>
            <a:off x="124872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83" name="Shape 481"/>
          <p:cNvSpPr/>
          <p:nvPr/>
        </p:nvSpPr>
        <p:spPr>
          <a:xfrm>
            <a:off x="126015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84" name="Shape 482"/>
          <p:cNvSpPr/>
          <p:nvPr/>
        </p:nvSpPr>
        <p:spPr>
          <a:xfrm>
            <a:off x="127158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85" name="Shape 483"/>
          <p:cNvSpPr/>
          <p:nvPr/>
        </p:nvSpPr>
        <p:spPr>
          <a:xfrm>
            <a:off x="128301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86" name="Shape 484"/>
          <p:cNvSpPr/>
          <p:nvPr/>
        </p:nvSpPr>
        <p:spPr>
          <a:xfrm>
            <a:off x="129444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87" name="Shape 485"/>
          <p:cNvSpPr/>
          <p:nvPr/>
        </p:nvSpPr>
        <p:spPr>
          <a:xfrm>
            <a:off x="130587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88" name="Shape 486"/>
          <p:cNvSpPr/>
          <p:nvPr/>
        </p:nvSpPr>
        <p:spPr>
          <a:xfrm>
            <a:off x="131730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89" name="Shape 487"/>
          <p:cNvSpPr/>
          <p:nvPr/>
        </p:nvSpPr>
        <p:spPr>
          <a:xfrm>
            <a:off x="132873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90" name="Shape 488"/>
          <p:cNvSpPr/>
          <p:nvPr/>
        </p:nvSpPr>
        <p:spPr>
          <a:xfrm>
            <a:off x="134016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91" name="Shape 489"/>
          <p:cNvSpPr/>
          <p:nvPr/>
        </p:nvSpPr>
        <p:spPr>
          <a:xfrm>
            <a:off x="135159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92" name="Shape 490"/>
          <p:cNvSpPr/>
          <p:nvPr/>
        </p:nvSpPr>
        <p:spPr>
          <a:xfrm>
            <a:off x="136302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93" name="Shape 491"/>
          <p:cNvSpPr/>
          <p:nvPr/>
        </p:nvSpPr>
        <p:spPr>
          <a:xfrm>
            <a:off x="13744575" y="5372100"/>
            <a:ext cx="19050" cy="2295525"/>
          </a:xfrm>
          <a:custGeom>
            <a:avLst/>
            <a:gdLst/>
            <a:ahLst/>
            <a:cxnLst/>
            <a:rect l="l" t="t" r="r" b="b"/>
            <a:pathLst>
              <a:path w="19050" h="2295525">
                <a:moveTo>
                  <a:pt x="9525" y="0"/>
                </a:moveTo>
                <a:lnTo>
                  <a:pt x="9525" y="2295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94" name="Shape 492"/>
          <p:cNvSpPr/>
          <p:nvPr/>
        </p:nvSpPr>
        <p:spPr>
          <a:xfrm>
            <a:off x="7305675" y="54006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95" name="Shape 493"/>
          <p:cNvSpPr/>
          <p:nvPr/>
        </p:nvSpPr>
        <p:spPr>
          <a:xfrm>
            <a:off x="7305675" y="55149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96" name="Shape 494"/>
          <p:cNvSpPr/>
          <p:nvPr/>
        </p:nvSpPr>
        <p:spPr>
          <a:xfrm>
            <a:off x="7305675" y="56292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97" name="Shape 495"/>
          <p:cNvSpPr/>
          <p:nvPr/>
        </p:nvSpPr>
        <p:spPr>
          <a:xfrm>
            <a:off x="7305675" y="57435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98" name="Shape 496"/>
          <p:cNvSpPr/>
          <p:nvPr/>
        </p:nvSpPr>
        <p:spPr>
          <a:xfrm>
            <a:off x="7305675" y="58578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499" name="Shape 497"/>
          <p:cNvSpPr/>
          <p:nvPr/>
        </p:nvSpPr>
        <p:spPr>
          <a:xfrm>
            <a:off x="7305675" y="59721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500" name="Shape 498"/>
          <p:cNvSpPr/>
          <p:nvPr/>
        </p:nvSpPr>
        <p:spPr>
          <a:xfrm>
            <a:off x="7305675" y="60864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501" name="Shape 499"/>
          <p:cNvSpPr/>
          <p:nvPr/>
        </p:nvSpPr>
        <p:spPr>
          <a:xfrm>
            <a:off x="7305675" y="62007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502" name="Shape 500"/>
          <p:cNvSpPr/>
          <p:nvPr/>
        </p:nvSpPr>
        <p:spPr>
          <a:xfrm>
            <a:off x="7305675" y="63150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503" name="Shape 501"/>
          <p:cNvSpPr/>
          <p:nvPr/>
        </p:nvSpPr>
        <p:spPr>
          <a:xfrm>
            <a:off x="7305675" y="64293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504" name="Shape 502"/>
          <p:cNvSpPr/>
          <p:nvPr/>
        </p:nvSpPr>
        <p:spPr>
          <a:xfrm>
            <a:off x="7305675" y="65436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505" name="Shape 503"/>
          <p:cNvSpPr/>
          <p:nvPr/>
        </p:nvSpPr>
        <p:spPr>
          <a:xfrm>
            <a:off x="7305675" y="66579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506" name="Shape 504"/>
          <p:cNvSpPr/>
          <p:nvPr/>
        </p:nvSpPr>
        <p:spPr>
          <a:xfrm>
            <a:off x="7305675" y="67722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507" name="Shape 505"/>
          <p:cNvSpPr/>
          <p:nvPr/>
        </p:nvSpPr>
        <p:spPr>
          <a:xfrm>
            <a:off x="7305675" y="68865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508" name="Shape 506"/>
          <p:cNvSpPr/>
          <p:nvPr/>
        </p:nvSpPr>
        <p:spPr>
          <a:xfrm>
            <a:off x="7305675" y="70008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509" name="Shape 507"/>
          <p:cNvSpPr/>
          <p:nvPr/>
        </p:nvSpPr>
        <p:spPr>
          <a:xfrm>
            <a:off x="7305675" y="71151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510" name="Shape 508"/>
          <p:cNvSpPr/>
          <p:nvPr/>
        </p:nvSpPr>
        <p:spPr>
          <a:xfrm>
            <a:off x="7305675" y="72294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511" name="Shape 509"/>
          <p:cNvSpPr/>
          <p:nvPr/>
        </p:nvSpPr>
        <p:spPr>
          <a:xfrm>
            <a:off x="7305675" y="73437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512" name="Shape 510"/>
          <p:cNvSpPr/>
          <p:nvPr/>
        </p:nvSpPr>
        <p:spPr>
          <a:xfrm>
            <a:off x="7305675" y="74580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513" name="Shape 511"/>
          <p:cNvSpPr/>
          <p:nvPr/>
        </p:nvSpPr>
        <p:spPr>
          <a:xfrm>
            <a:off x="7305675" y="7572375"/>
            <a:ext cx="6553200" cy="19050"/>
          </a:xfrm>
          <a:custGeom>
            <a:avLst/>
            <a:gdLst/>
            <a:ahLst/>
            <a:cxnLst/>
            <a:rect l="l" t="t" r="r" b="b"/>
            <a:pathLst>
              <a:path w="6553200" h="19050">
                <a:moveTo>
                  <a:pt x="0" y="9525"/>
                </a:moveTo>
                <a:lnTo>
                  <a:pt x="6553200" y="9525"/>
                </a:lnTo>
              </a:path>
            </a:pathLst>
          </a:custGeom>
          <a:solidFill>
            <a:srgbClr val="FFFFFF">
              <a:alpha val="0"/>
            </a:srgbClr>
          </a:solidFill>
          <a:ln w="3175">
            <a:solidFill>
              <a:srgbClr val="ECE7DF"/>
            </a:solidFill>
            <a:prstDash val="solid"/>
          </a:ln>
        </p:spPr>
      </p:sp>
      <p:sp>
        <p:nvSpPr>
          <p:cNvPr id="514" name="Shape 512"/>
          <p:cNvSpPr/>
          <p:nvPr/>
        </p:nvSpPr>
        <p:spPr>
          <a:xfrm>
            <a:off x="7210425" y="5276850"/>
            <a:ext cx="6743700" cy="2486025"/>
          </a:xfrm>
          <a:custGeom>
            <a:avLst/>
            <a:gdLst/>
            <a:ahLst/>
            <a:cxnLst/>
            <a:rect l="l" t="t" r="r" b="b"/>
            <a:pathLst>
              <a:path w="6743700" h="2486025">
                <a:moveTo>
                  <a:pt x="114300" y="0"/>
                </a:moveTo>
                <a:lnTo>
                  <a:pt x="6629400" y="0"/>
                </a:lnTo>
                <a:lnTo>
                  <a:pt x="6743700" y="2371725"/>
                </a:lnTo>
                <a:lnTo>
                  <a:pt x="6629400" y="2486025"/>
                </a:lnTo>
                <a:lnTo>
                  <a:pt x="114300" y="2486025"/>
                </a:lnTo>
                <a:lnTo>
                  <a:pt x="0" y="2371725"/>
                </a:lnTo>
                <a:lnTo>
                  <a:pt x="0" y="11430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13970">
            <a:solidFill>
              <a:srgbClr val="2D63D7"/>
            </a:solidFill>
            <a:prstDash val="solid"/>
          </a:ln>
        </p:spPr>
      </p:sp>
      <p:sp>
        <p:nvSpPr>
          <p:cNvPr id="515" name="Shape 513"/>
          <p:cNvSpPr/>
          <p:nvPr/>
        </p:nvSpPr>
        <p:spPr>
          <a:xfrm>
            <a:off x="7315200" y="5381625"/>
            <a:ext cx="800100" cy="523875"/>
          </a:xfrm>
          <a:custGeom>
            <a:avLst/>
            <a:gdLst/>
            <a:ahLst/>
            <a:cxnLst/>
            <a:rect l="l" t="t" r="r" b="b"/>
            <a:pathLst>
              <a:path w="800100" h="523875">
                <a:moveTo>
                  <a:pt x="0" y="0"/>
                </a:moveTo>
                <a:lnTo>
                  <a:pt x="800100" y="0"/>
                </a:lnTo>
                <a:lnTo>
                  <a:pt x="800100" y="371475"/>
                </a:lnTo>
                <a:lnTo>
                  <a:pt x="647700" y="523875"/>
                </a:lnTo>
                <a:lnTo>
                  <a:pt x="0" y="523875"/>
                </a:lnTo>
                <a:close/>
              </a:path>
            </a:pathLst>
          </a:custGeom>
          <a:solidFill>
            <a:srgbClr val="275DD2"/>
          </a:solidFill>
          <a:ln w="10160">
            <a:solidFill>
              <a:srgbClr val="275DD2"/>
            </a:solidFill>
            <a:prstDash val="solid"/>
          </a:ln>
        </p:spPr>
      </p:sp>
      <p:sp>
        <p:nvSpPr>
          <p:cNvPr id="516" name="Text 514"/>
          <p:cNvSpPr/>
          <p:nvPr/>
        </p:nvSpPr>
        <p:spPr>
          <a:xfrm>
            <a:off x="7400925" y="5457825"/>
            <a:ext cx="628650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7F5E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04</a:t>
            </a:r>
            <a:endParaRPr lang="en-US" sz="2500" dirty="0"/>
          </a:p>
        </p:txBody>
      </p:sp>
      <p:sp>
        <p:nvSpPr>
          <p:cNvPr id="517" name="Text 515"/>
          <p:cNvSpPr/>
          <p:nvPr/>
        </p:nvSpPr>
        <p:spPr>
          <a:xfrm>
            <a:off x="8420100" y="5514975"/>
            <a:ext cx="24765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2D63D7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P R O D U C T I O N</a:t>
            </a:r>
            <a:endParaRPr lang="en-US" sz="2300" dirty="0"/>
          </a:p>
        </p:txBody>
      </p:sp>
      <p:sp>
        <p:nvSpPr>
          <p:cNvPr id="518" name="Shape 516"/>
          <p:cNvSpPr/>
          <p:nvPr/>
        </p:nvSpPr>
        <p:spPr>
          <a:xfrm>
            <a:off x="12620625" y="5695950"/>
            <a:ext cx="533400" cy="19050"/>
          </a:xfrm>
          <a:custGeom>
            <a:avLst/>
            <a:gdLst/>
            <a:ahLst/>
            <a:cxnLst/>
            <a:rect l="l" t="t" r="r" b="b"/>
            <a:pathLst>
              <a:path w="533400" h="19050">
                <a:moveTo>
                  <a:pt x="0" y="9525"/>
                </a:moveTo>
                <a:lnTo>
                  <a:pt x="533400" y="9525"/>
                </a:lnTo>
              </a:path>
            </a:pathLst>
          </a:custGeom>
          <a:solidFill>
            <a:srgbClr val="FFFFFF">
              <a:alpha val="0"/>
            </a:srgbClr>
          </a:solidFill>
          <a:ln w="11430">
            <a:solidFill>
              <a:srgbClr val="2D63D7"/>
            </a:solidFill>
            <a:prstDash val="solid"/>
          </a:ln>
        </p:spPr>
      </p:sp>
      <p:sp>
        <p:nvSpPr>
          <p:cNvPr id="519" name="Shape 517"/>
          <p:cNvSpPr/>
          <p:nvPr/>
        </p:nvSpPr>
        <p:spPr>
          <a:xfrm>
            <a:off x="13275945" y="5655945"/>
            <a:ext cx="99060" cy="99060"/>
          </a:xfrm>
          <a:prstGeom prst="ellipse">
            <a:avLst/>
          </a:prstGeom>
          <a:solidFill>
            <a:srgbClr val="2D63D7"/>
          </a:solidFill>
          <a:ln w="6350">
            <a:solidFill>
              <a:srgbClr val="2D63D7"/>
            </a:solidFill>
            <a:prstDash val="solid"/>
          </a:ln>
        </p:spPr>
      </p:sp>
      <p:sp>
        <p:nvSpPr>
          <p:cNvPr id="520" name="Shape 518"/>
          <p:cNvSpPr/>
          <p:nvPr/>
        </p:nvSpPr>
        <p:spPr>
          <a:xfrm>
            <a:off x="13466445" y="5655945"/>
            <a:ext cx="99060" cy="99060"/>
          </a:xfrm>
          <a:prstGeom prst="ellipse">
            <a:avLst/>
          </a:prstGeom>
          <a:solidFill>
            <a:srgbClr val="2D63D7"/>
          </a:solidFill>
          <a:ln w="6350">
            <a:solidFill>
              <a:srgbClr val="2D63D7"/>
            </a:solidFill>
            <a:prstDash val="solid"/>
          </a:ln>
        </p:spPr>
      </p:sp>
      <p:sp>
        <p:nvSpPr>
          <p:cNvPr id="521" name="Shape 519"/>
          <p:cNvSpPr/>
          <p:nvPr/>
        </p:nvSpPr>
        <p:spPr>
          <a:xfrm>
            <a:off x="13656945" y="5655945"/>
            <a:ext cx="99060" cy="99060"/>
          </a:xfrm>
          <a:prstGeom prst="ellipse">
            <a:avLst/>
          </a:prstGeom>
          <a:solidFill>
            <a:srgbClr val="2D63D7"/>
          </a:solidFill>
          <a:ln w="6350">
            <a:solidFill>
              <a:srgbClr val="2D63D7"/>
            </a:solidFill>
            <a:prstDash val="solid"/>
          </a:ln>
        </p:spPr>
      </p:sp>
      <p:sp>
        <p:nvSpPr>
          <p:cNvPr id="522" name="Shape 520"/>
          <p:cNvSpPr/>
          <p:nvPr/>
        </p:nvSpPr>
        <p:spPr>
          <a:xfrm>
            <a:off x="7277100" y="5991225"/>
            <a:ext cx="6619875" cy="1676400"/>
          </a:xfrm>
          <a:custGeom>
            <a:avLst/>
            <a:gdLst/>
            <a:ahLst/>
            <a:cxnLst/>
            <a:rect l="l" t="t" r="r" b="b"/>
            <a:pathLst>
              <a:path w="6619875" h="1676400">
                <a:moveTo>
                  <a:pt x="123825" y="0"/>
                </a:moveTo>
                <a:lnTo>
                  <a:pt x="6619875" y="0"/>
                </a:lnTo>
                <a:lnTo>
                  <a:pt x="6619875" y="1552575"/>
                </a:lnTo>
                <a:lnTo>
                  <a:pt x="6496050" y="1676400"/>
                </a:lnTo>
                <a:lnTo>
                  <a:pt x="123825" y="1676400"/>
                </a:lnTo>
                <a:lnTo>
                  <a:pt x="0" y="1552575"/>
                </a:lnTo>
                <a:lnTo>
                  <a:pt x="0" y="0"/>
                </a:lnTo>
                <a:close/>
              </a:path>
            </a:pathLst>
          </a:custGeom>
          <a:solidFill>
            <a:srgbClr val="0B0E0F"/>
          </a:solidFill>
          <a:ln w="10160">
            <a:solidFill>
              <a:srgbClr val="111516"/>
            </a:solidFill>
            <a:prstDash val="solid"/>
          </a:ln>
        </p:spPr>
      </p:sp>
      <p:sp>
        <p:nvSpPr>
          <p:cNvPr id="523" name="Shape 521"/>
          <p:cNvSpPr/>
          <p:nvPr/>
        </p:nvSpPr>
        <p:spPr>
          <a:xfrm>
            <a:off x="7504271" y="61517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524" name="Shape 522"/>
          <p:cNvSpPr/>
          <p:nvPr/>
        </p:nvSpPr>
        <p:spPr>
          <a:xfrm>
            <a:off x="7609046" y="61517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525" name="Shape 523"/>
          <p:cNvSpPr/>
          <p:nvPr/>
        </p:nvSpPr>
        <p:spPr>
          <a:xfrm>
            <a:off x="7504271" y="62564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526" name="Shape 524"/>
          <p:cNvSpPr/>
          <p:nvPr/>
        </p:nvSpPr>
        <p:spPr>
          <a:xfrm>
            <a:off x="7609046" y="62564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527" name="Shape 525"/>
          <p:cNvSpPr/>
          <p:nvPr/>
        </p:nvSpPr>
        <p:spPr>
          <a:xfrm>
            <a:off x="7504271" y="63612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528" name="Shape 526"/>
          <p:cNvSpPr/>
          <p:nvPr/>
        </p:nvSpPr>
        <p:spPr>
          <a:xfrm>
            <a:off x="7609046" y="63612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529" name="Shape 527"/>
          <p:cNvSpPr/>
          <p:nvPr/>
        </p:nvSpPr>
        <p:spPr>
          <a:xfrm>
            <a:off x="7504271" y="646604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530" name="Shape 528"/>
          <p:cNvSpPr/>
          <p:nvPr/>
        </p:nvSpPr>
        <p:spPr>
          <a:xfrm>
            <a:off x="7609046" y="646604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531" name="Shape 529"/>
          <p:cNvSpPr/>
          <p:nvPr/>
        </p:nvSpPr>
        <p:spPr>
          <a:xfrm>
            <a:off x="7504271" y="65708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532" name="Shape 530"/>
          <p:cNvSpPr/>
          <p:nvPr/>
        </p:nvSpPr>
        <p:spPr>
          <a:xfrm>
            <a:off x="7609046" y="65708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533" name="Shape 531"/>
          <p:cNvSpPr/>
          <p:nvPr/>
        </p:nvSpPr>
        <p:spPr>
          <a:xfrm>
            <a:off x="7504271" y="66755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534" name="Shape 532"/>
          <p:cNvSpPr/>
          <p:nvPr/>
        </p:nvSpPr>
        <p:spPr>
          <a:xfrm>
            <a:off x="7609046" y="66755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535" name="Shape 533"/>
          <p:cNvSpPr/>
          <p:nvPr/>
        </p:nvSpPr>
        <p:spPr>
          <a:xfrm>
            <a:off x="7504271" y="67803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536" name="Shape 534"/>
          <p:cNvSpPr/>
          <p:nvPr/>
        </p:nvSpPr>
        <p:spPr>
          <a:xfrm>
            <a:off x="7609046" y="67803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537" name="Shape 535"/>
          <p:cNvSpPr/>
          <p:nvPr/>
        </p:nvSpPr>
        <p:spPr>
          <a:xfrm>
            <a:off x="7504271" y="688514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538" name="Shape 536"/>
          <p:cNvSpPr/>
          <p:nvPr/>
        </p:nvSpPr>
        <p:spPr>
          <a:xfrm>
            <a:off x="7609046" y="688514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539" name="Shape 537"/>
          <p:cNvSpPr/>
          <p:nvPr/>
        </p:nvSpPr>
        <p:spPr>
          <a:xfrm>
            <a:off x="7504271" y="69899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540" name="Shape 538"/>
          <p:cNvSpPr/>
          <p:nvPr/>
        </p:nvSpPr>
        <p:spPr>
          <a:xfrm>
            <a:off x="7609046" y="698992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541" name="Shape 539"/>
          <p:cNvSpPr/>
          <p:nvPr/>
        </p:nvSpPr>
        <p:spPr>
          <a:xfrm>
            <a:off x="7504271" y="70946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542" name="Shape 540"/>
          <p:cNvSpPr/>
          <p:nvPr/>
        </p:nvSpPr>
        <p:spPr>
          <a:xfrm>
            <a:off x="7609046" y="7094696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543" name="Shape 541"/>
          <p:cNvSpPr/>
          <p:nvPr/>
        </p:nvSpPr>
        <p:spPr>
          <a:xfrm>
            <a:off x="7504271" y="71994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544" name="Shape 542"/>
          <p:cNvSpPr/>
          <p:nvPr/>
        </p:nvSpPr>
        <p:spPr>
          <a:xfrm>
            <a:off x="7609046" y="7199471"/>
            <a:ext cx="21908" cy="21908"/>
          </a:xfrm>
          <a:prstGeom prst="ellipse">
            <a:avLst/>
          </a:prstGeom>
          <a:solidFill>
            <a:srgbClr val="68655E"/>
          </a:solidFill>
          <a:ln w="6350">
            <a:solidFill>
              <a:srgbClr val="68655E"/>
            </a:solidFill>
            <a:prstDash val="solid"/>
          </a:ln>
        </p:spPr>
      </p:sp>
      <p:sp>
        <p:nvSpPr>
          <p:cNvPr id="545" name="Text 543"/>
          <p:cNvSpPr/>
          <p:nvPr/>
        </p:nvSpPr>
        <p:spPr>
          <a:xfrm>
            <a:off x="7924800" y="6372225"/>
            <a:ext cx="457200" cy="7524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000" b="1" dirty="0">
                <a:solidFill>
                  <a:srgbClr val="336BDE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&gt;</a:t>
            </a:r>
            <a:endParaRPr lang="en-US" sz="5000" dirty="0"/>
          </a:p>
        </p:txBody>
      </p:sp>
      <p:sp>
        <p:nvSpPr>
          <p:cNvPr id="546" name="Text 544"/>
          <p:cNvSpPr/>
          <p:nvPr/>
        </p:nvSpPr>
        <p:spPr>
          <a:xfrm>
            <a:off x="8562975" y="6419850"/>
            <a:ext cx="5334000" cy="6191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4100" b="1" dirty="0">
                <a:solidFill>
                  <a:srgbClr val="F3F1EC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MAKE NO MISTAKES.</a:t>
            </a:r>
            <a:endParaRPr lang="en-US" sz="4100" dirty="0"/>
          </a:p>
        </p:txBody>
      </p:sp>
      <p:sp>
        <p:nvSpPr>
          <p:cNvPr id="547" name="Shape 545"/>
          <p:cNvSpPr/>
          <p:nvPr/>
        </p:nvSpPr>
        <p:spPr>
          <a:xfrm>
            <a:off x="13154025" y="76485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2D63D7"/>
            </a:solidFill>
            <a:prstDash val="solid"/>
          </a:ln>
        </p:spPr>
      </p:sp>
      <p:sp>
        <p:nvSpPr>
          <p:cNvPr id="548" name="Shape 546"/>
          <p:cNvSpPr/>
          <p:nvPr/>
        </p:nvSpPr>
        <p:spPr>
          <a:xfrm>
            <a:off x="13230225" y="76485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2D63D7"/>
            </a:solidFill>
            <a:prstDash val="solid"/>
          </a:ln>
        </p:spPr>
      </p:sp>
      <p:sp>
        <p:nvSpPr>
          <p:cNvPr id="549" name="Shape 547"/>
          <p:cNvSpPr/>
          <p:nvPr/>
        </p:nvSpPr>
        <p:spPr>
          <a:xfrm>
            <a:off x="13306425" y="76485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2D63D7"/>
            </a:solidFill>
            <a:prstDash val="solid"/>
          </a:ln>
        </p:spPr>
      </p:sp>
      <p:sp>
        <p:nvSpPr>
          <p:cNvPr id="550" name="Shape 548"/>
          <p:cNvSpPr/>
          <p:nvPr/>
        </p:nvSpPr>
        <p:spPr>
          <a:xfrm>
            <a:off x="13382625" y="76485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2D63D7"/>
            </a:solidFill>
            <a:prstDash val="solid"/>
          </a:ln>
        </p:spPr>
      </p:sp>
      <p:sp>
        <p:nvSpPr>
          <p:cNvPr id="551" name="Shape 549"/>
          <p:cNvSpPr/>
          <p:nvPr/>
        </p:nvSpPr>
        <p:spPr>
          <a:xfrm>
            <a:off x="13458825" y="76485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2D63D7"/>
            </a:solidFill>
            <a:prstDash val="solid"/>
          </a:ln>
        </p:spPr>
      </p:sp>
      <p:sp>
        <p:nvSpPr>
          <p:cNvPr id="552" name="Shape 550"/>
          <p:cNvSpPr/>
          <p:nvPr/>
        </p:nvSpPr>
        <p:spPr>
          <a:xfrm>
            <a:off x="13535025" y="76485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6675"/>
                </a:moveTo>
                <a:lnTo>
                  <a:pt x="57150" y="9525"/>
                </a:lnTo>
              </a:path>
            </a:pathLst>
          </a:custGeom>
          <a:solidFill>
            <a:srgbClr val="FFFFFF">
              <a:alpha val="0"/>
            </a:srgbClr>
          </a:solidFill>
          <a:ln w="29210">
            <a:solidFill>
              <a:srgbClr val="2D63D7"/>
            </a:solidFill>
            <a:prstDash val="solid"/>
          </a:ln>
        </p:spPr>
      </p:sp>
      <p:sp>
        <p:nvSpPr>
          <p:cNvPr id="553" name="Shape 551"/>
          <p:cNvSpPr/>
          <p:nvPr/>
        </p:nvSpPr>
        <p:spPr>
          <a:xfrm>
            <a:off x="962025" y="8210550"/>
            <a:ext cx="2514600" cy="19050"/>
          </a:xfrm>
          <a:custGeom>
            <a:avLst/>
            <a:gdLst/>
            <a:ahLst/>
            <a:cxnLst/>
            <a:rect l="l" t="t" r="r" b="b"/>
            <a:pathLst>
              <a:path w="2514600" h="19050">
                <a:moveTo>
                  <a:pt x="0" y="9525"/>
                </a:moveTo>
                <a:lnTo>
                  <a:pt x="2514600" y="9525"/>
                </a:lnTo>
              </a:path>
            </a:pathLst>
          </a:custGeom>
          <a:solidFill>
            <a:srgbClr val="FFFFFF">
              <a:alpha val="0"/>
            </a:srgbClr>
          </a:solidFill>
          <a:ln w="12700">
            <a:solidFill>
              <a:srgbClr val="151A1E"/>
            </a:solidFill>
            <a:prstDash val="solid"/>
          </a:ln>
        </p:spPr>
      </p:sp>
      <p:sp>
        <p:nvSpPr>
          <p:cNvPr id="554" name="Shape 552"/>
          <p:cNvSpPr/>
          <p:nvPr/>
        </p:nvSpPr>
        <p:spPr>
          <a:xfrm>
            <a:off x="923925" y="8181975"/>
            <a:ext cx="76200" cy="76200"/>
          </a:xfrm>
          <a:prstGeom prst="ellipse">
            <a:avLst/>
          </a:prstGeom>
          <a:solidFill>
            <a:srgbClr val="FAF7F1"/>
          </a:solidFill>
          <a:ln w="12700">
            <a:solidFill>
              <a:srgbClr val="151A1E"/>
            </a:solidFill>
            <a:prstDash val="solid"/>
          </a:ln>
        </p:spPr>
      </p:sp>
      <p:sp>
        <p:nvSpPr>
          <p:cNvPr id="555" name="Shape 553"/>
          <p:cNvSpPr/>
          <p:nvPr/>
        </p:nvSpPr>
        <p:spPr>
          <a:xfrm>
            <a:off x="3467100" y="8172450"/>
            <a:ext cx="19050" cy="95250"/>
          </a:xfrm>
          <a:custGeom>
            <a:avLst/>
            <a:gdLst/>
            <a:ahLst/>
            <a:cxnLst/>
            <a:rect l="l" t="t" r="r" b="b"/>
            <a:pathLst>
              <a:path w="19050" h="95250">
                <a:moveTo>
                  <a:pt x="9525" y="0"/>
                </a:moveTo>
                <a:lnTo>
                  <a:pt x="9525" y="95250"/>
                </a:lnTo>
              </a:path>
            </a:pathLst>
          </a:custGeom>
          <a:solidFill>
            <a:srgbClr val="FFFFFF">
              <a:alpha val="0"/>
            </a:srgbClr>
          </a:solidFill>
          <a:ln w="10160">
            <a:solidFill>
              <a:srgbClr val="151A1E"/>
            </a:solidFill>
            <a:prstDash val="solid"/>
          </a:ln>
        </p:spPr>
      </p:sp>
      <p:sp>
        <p:nvSpPr>
          <p:cNvPr id="556" name="Shape 554"/>
          <p:cNvSpPr/>
          <p:nvPr/>
        </p:nvSpPr>
        <p:spPr>
          <a:xfrm>
            <a:off x="11020425" y="8210550"/>
            <a:ext cx="2181225" cy="19050"/>
          </a:xfrm>
          <a:custGeom>
            <a:avLst/>
            <a:gdLst/>
            <a:ahLst/>
            <a:cxnLst/>
            <a:rect l="l" t="t" r="r" b="b"/>
            <a:pathLst>
              <a:path w="2181225" h="19050">
                <a:moveTo>
                  <a:pt x="0" y="9525"/>
                </a:moveTo>
                <a:lnTo>
                  <a:pt x="2181225" y="9525"/>
                </a:lnTo>
              </a:path>
            </a:pathLst>
          </a:custGeom>
          <a:solidFill>
            <a:srgbClr val="FFFFFF">
              <a:alpha val="0"/>
            </a:srgbClr>
          </a:solidFill>
          <a:ln w="12700">
            <a:solidFill>
              <a:srgbClr val="151A1E"/>
            </a:solidFill>
            <a:prstDash val="solid"/>
          </a:ln>
        </p:spPr>
      </p:sp>
      <p:sp>
        <p:nvSpPr>
          <p:cNvPr id="557" name="Shape 555"/>
          <p:cNvSpPr/>
          <p:nvPr/>
        </p:nvSpPr>
        <p:spPr>
          <a:xfrm>
            <a:off x="13163550" y="8181975"/>
            <a:ext cx="76200" cy="76200"/>
          </a:xfrm>
          <a:prstGeom prst="ellipse">
            <a:avLst/>
          </a:prstGeom>
          <a:solidFill>
            <a:srgbClr val="FAF7F1"/>
          </a:solidFill>
          <a:ln w="12700">
            <a:solidFill>
              <a:srgbClr val="151A1E"/>
            </a:solidFill>
            <a:prstDash val="solid"/>
          </a:ln>
        </p:spPr>
      </p:sp>
      <p:sp>
        <p:nvSpPr>
          <p:cNvPr id="558" name="Shape 556"/>
          <p:cNvSpPr/>
          <p:nvPr/>
        </p:nvSpPr>
        <p:spPr>
          <a:xfrm>
            <a:off x="11010900" y="8172450"/>
            <a:ext cx="19050" cy="95250"/>
          </a:xfrm>
          <a:custGeom>
            <a:avLst/>
            <a:gdLst/>
            <a:ahLst/>
            <a:cxnLst/>
            <a:rect l="l" t="t" r="r" b="b"/>
            <a:pathLst>
              <a:path w="19050" h="95250">
                <a:moveTo>
                  <a:pt x="9525" y="0"/>
                </a:moveTo>
                <a:lnTo>
                  <a:pt x="9525" y="95250"/>
                </a:lnTo>
              </a:path>
            </a:pathLst>
          </a:custGeom>
          <a:solidFill>
            <a:srgbClr val="FFFFFF">
              <a:alpha val="0"/>
            </a:srgbClr>
          </a:solidFill>
          <a:ln w="10160">
            <a:solidFill>
              <a:srgbClr val="151A1E"/>
            </a:solidFill>
            <a:prstDash val="solid"/>
          </a:ln>
        </p:spPr>
      </p:sp>
      <p:sp>
        <p:nvSpPr>
          <p:cNvPr id="559" name="Text 557"/>
          <p:cNvSpPr/>
          <p:nvPr/>
        </p:nvSpPr>
        <p:spPr>
          <a:xfrm>
            <a:off x="3857625" y="7991475"/>
            <a:ext cx="67627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50" b="1" dirty="0">
                <a:solidFill>
                  <a:srgbClr val="111315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N O   S Y N T A X   R E Q U I R E D .   A L W A Y S   R E A D   T H E   D I F F .</a:t>
            </a:r>
            <a:endParaRPr lang="en-US" sz="2250" dirty="0"/>
          </a:p>
        </p:txBody>
      </p:sp>
      <p:sp>
        <p:nvSpPr>
          <p:cNvPr id="560" name="Shape 558"/>
          <p:cNvSpPr/>
          <p:nvPr/>
        </p:nvSpPr>
        <p:spPr>
          <a:xfrm>
            <a:off x="5324475" y="8724900"/>
            <a:ext cx="19050" cy="914400"/>
          </a:xfrm>
          <a:custGeom>
            <a:avLst/>
            <a:gdLst/>
            <a:ahLst/>
            <a:cxnLst/>
            <a:rect l="l" t="t" r="r" b="b"/>
            <a:pathLst>
              <a:path w="19050" h="914400">
                <a:moveTo>
                  <a:pt x="9525" y="0"/>
                </a:moveTo>
                <a:lnTo>
                  <a:pt x="9525" y="914400"/>
                </a:lnTo>
              </a:path>
            </a:pathLst>
          </a:custGeom>
          <a:solidFill>
            <a:srgbClr val="FFFFFF">
              <a:alpha val="0"/>
            </a:srgbClr>
          </a:solidFill>
          <a:ln w="12700">
            <a:solidFill>
              <a:srgbClr val="2B3032"/>
            </a:solidFill>
            <a:prstDash val="solid"/>
          </a:ln>
        </p:spPr>
      </p:sp>
      <p:sp>
        <p:nvSpPr>
          <p:cNvPr id="561" name="Shape 559"/>
          <p:cNvSpPr/>
          <p:nvPr/>
        </p:nvSpPr>
        <p:spPr>
          <a:xfrm>
            <a:off x="9115425" y="8724900"/>
            <a:ext cx="19050" cy="914400"/>
          </a:xfrm>
          <a:custGeom>
            <a:avLst/>
            <a:gdLst/>
            <a:ahLst/>
            <a:cxnLst/>
            <a:rect l="l" t="t" r="r" b="b"/>
            <a:pathLst>
              <a:path w="19050" h="914400">
                <a:moveTo>
                  <a:pt x="9525" y="0"/>
                </a:moveTo>
                <a:lnTo>
                  <a:pt x="9525" y="914400"/>
                </a:lnTo>
              </a:path>
            </a:pathLst>
          </a:custGeom>
          <a:solidFill>
            <a:srgbClr val="FFFFFF">
              <a:alpha val="0"/>
            </a:srgbClr>
          </a:solidFill>
          <a:ln w="12700">
            <a:solidFill>
              <a:srgbClr val="2B3032"/>
            </a:solidFill>
            <a:prstDash val="solid"/>
          </a:ln>
        </p:spPr>
      </p:sp>
      <p:sp>
        <p:nvSpPr>
          <p:cNvPr id="562" name="Text 560"/>
          <p:cNvSpPr/>
          <p:nvPr/>
        </p:nvSpPr>
        <p:spPr>
          <a:xfrm>
            <a:off x="2286000" y="8982075"/>
            <a:ext cx="2428875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11315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C L A U D E   C O D E</a:t>
            </a:r>
            <a:endParaRPr lang="en-US" sz="2300" dirty="0"/>
          </a:p>
        </p:txBody>
      </p:sp>
      <p:sp>
        <p:nvSpPr>
          <p:cNvPr id="563" name="Text 561"/>
          <p:cNvSpPr/>
          <p:nvPr/>
        </p:nvSpPr>
        <p:spPr>
          <a:xfrm>
            <a:off x="7429500" y="8982075"/>
            <a:ext cx="1143000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11315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C O D E X</a:t>
            </a:r>
            <a:endParaRPr lang="en-US" sz="2300" dirty="0"/>
          </a:p>
        </p:txBody>
      </p:sp>
      <p:sp>
        <p:nvSpPr>
          <p:cNvPr id="564" name="Text 562"/>
          <p:cNvSpPr/>
          <p:nvPr/>
        </p:nvSpPr>
        <p:spPr>
          <a:xfrm>
            <a:off x="11220450" y="8982075"/>
            <a:ext cx="2095500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11315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G E M I N I   C L I</a:t>
            </a:r>
            <a:endParaRPr lang="en-US" sz="2300" dirty="0"/>
          </a:p>
        </p:txBody>
      </p:sp>
      <p:pic>
        <p:nvPicPr>
          <p:cNvPr id="565" name="Image 0" descr="/tmp/fig2ppt-jobs/1958ad57-063b-4062-a199-8387970791d7/generated-assets/sticker-sheet-001/assets/claude-code-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9650" y="8582025"/>
            <a:ext cx="933450" cy="952500"/>
          </a:xfrm>
          <a:prstGeom prst="rect">
            <a:avLst/>
          </a:prstGeom>
        </p:spPr>
      </p:pic>
      <p:pic>
        <p:nvPicPr>
          <p:cNvPr id="566" name="Image 1" descr="/tmp/fig2ppt-jobs/1958ad57-063b-4062-a199-8387970791d7/generated-assets/sticker-sheet-001/assets/codex-logo-m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3150" y="8591550"/>
            <a:ext cx="1000125" cy="1019175"/>
          </a:xfrm>
          <a:prstGeom prst="rect">
            <a:avLst/>
          </a:prstGeom>
        </p:spPr>
      </p:pic>
      <p:pic>
        <p:nvPicPr>
          <p:cNvPr id="567" name="Image 2" descr="/tmp/fig2ppt-jobs/1958ad57-063b-4062-a199-8387970791d7/generated-assets/sticker-sheet-001/assets/gemini-cli-star-mar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8850" y="8629650"/>
            <a:ext cx="1028700" cy="10382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fig2ppt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fig2ppt output</dc:title>
  <dc:subject>Figure reconstructed by fig2ppt</dc:subject>
  <dc:creator>fig2ppt</dc:creator>
  <cp:lastModifiedBy>fig2ppt</cp:lastModifiedBy>
  <cp:revision>1</cp:revision>
  <dcterms:created xsi:type="dcterms:W3CDTF">2026-08-04T10:06:16Z</dcterms:created>
  <dcterms:modified xsi:type="dcterms:W3CDTF">2026-08-04T10:06:16Z</dcterms:modified>
</cp:coreProperties>
</file>